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46313879882662"/>
          <c:y val="0.15176940977694678"/>
          <c:w val="0.8043505866913695"/>
          <c:h val="0.6817925888542788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しょちゅうある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恵比寿</c:v>
                </c:pt>
                <c:pt idx="1">
                  <c:v>品川</c:v>
                </c:pt>
                <c:pt idx="2">
                  <c:v>有楽町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15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3-426A-8F11-C23C025309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何度かある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恵比寿</c:v>
                </c:pt>
                <c:pt idx="1">
                  <c:v>品川</c:v>
                </c:pt>
                <c:pt idx="2">
                  <c:v>有楽町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</c:v>
                </c:pt>
                <c:pt idx="1">
                  <c:v>16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83-426A-8F11-C23C025309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初めて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恵比寿</c:v>
                </c:pt>
                <c:pt idx="1">
                  <c:v>品川</c:v>
                </c:pt>
                <c:pt idx="2">
                  <c:v>有楽町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</c:v>
                </c:pt>
                <c:pt idx="1">
                  <c:v>9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83-426A-8F11-C23C025309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2026237359"/>
        <c:axId val="2026242639"/>
      </c:barChart>
      <c:catAx>
        <c:axId val="20262373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26242639"/>
        <c:crosses val="autoZero"/>
        <c:auto val="1"/>
        <c:lblAlgn val="ctr"/>
        <c:lblOffset val="100"/>
        <c:noMultiLvlLbl val="0"/>
      </c:catAx>
      <c:valAx>
        <c:axId val="20262426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2623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22016365601359"/>
          <c:y val="4.7775879511083717E-2"/>
          <c:w val="0.65046144048170451"/>
          <c:h val="6.20381592972092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回答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36-425F-8D91-CD84DD5002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36-425F-8D91-CD84DD5002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はい</c:v>
                </c:pt>
                <c:pt idx="1">
                  <c:v>いいえ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AB-4E99-B986-DA68320C6E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F43B3-B597-2CE1-E546-A69A36C23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2FE52C-BC39-F33E-0255-884854746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3D73E9-95A6-4E9D-57F1-CA4F62B2C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E7FC81-C039-A2A1-91C8-C3D9274E4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FB699B-9698-BD43-7459-A7C0ECC3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5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C2F4C4-C728-28C9-82F8-93128A2E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A62215-6A7F-ACE9-A72B-5A854CB0A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81C7AB-B3C6-EA7F-DC8F-077F57DE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2CB869-0CEF-DFD6-E20C-E171242A0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0B54C3-1880-A93E-7587-4B9482AE1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8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CCAB4C-4E86-C593-6A7B-554C140BE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76DFD8-5211-E299-F4BD-7E34B4A42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1BCF50-5025-B20D-3EED-50B490A5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AE3D39-DB81-1291-FE6C-420E14512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612B43-9B8C-F2FF-6B18-8B7B215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6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3F38F-F736-B679-37B1-61520566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BDE1D1-51BC-5672-21FD-E7468399C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FD1AD-8F85-77C4-F26C-E5C1CDB0D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B7C29-4680-3ABC-4616-103CEDDD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3613E1-E40C-99F2-85AC-F33A8CC9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5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E59B0-624F-DD41-6FF0-B7063EEE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0A5D5C-DC89-8043-D9F4-A55504085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1B5B6B-A1D2-C804-207F-1573FBAF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820862-52AD-915F-61E7-C222D7197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098673-23F3-BB6E-5B78-5B339C92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79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3B82B-EBD2-347F-EA65-777F02E1D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A02ED0-C24B-3864-DE34-3756B0F80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EC4657-DC45-9AC2-61DE-1F4755630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067432-40C7-B21D-EF6C-D3DE8071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520E43-8716-95A8-E136-1D0DE363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7626A1-C071-4EBF-99BC-2D06B02C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14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F850E-7517-B1FA-AE46-F1E91946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CB1386-8640-44DA-D297-7440725F2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435092-3BFA-2E53-8042-EDA145A82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9E51C8-85F9-ACB9-FCD2-7BC3CCC55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DAA9C2D-A3D8-A0BE-EA04-A3850B7EB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8031383-4F1F-B2B8-AE93-25E359EE1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CBE407-984E-8029-9542-F0EEF47BC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29098C-CB3D-0768-F0D2-97C04AF9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33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9695B6-3368-A1E8-5899-379961CD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9B2CC4-3122-BF20-44FA-FAE46268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4AB54C-DAE2-FBEA-227A-69C07442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A09FE6-9FDA-ED7F-AE40-E51504E3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44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BB695F-696D-5B16-EA2B-541D1CEC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811E0B-1C9D-1817-74C0-5C7EC0F5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1E792C-8986-FD37-E2B2-D6F40B1CA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07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5AC66-A0BD-BFC5-DF4B-F1C35800D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20EBAE-7CE8-FA73-8829-6EBE83E20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AF04BF-0007-88FF-ADDB-BDCDBC45F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0AB1AA-A29B-9B44-D027-63819873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DA4340-ABEB-8052-2101-6DEB923D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D54DC3-ED13-1DE5-73AB-CD1A2CA4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8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8E93AE-46C2-2523-0828-DCCD05D41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35949C5-AF31-FD40-A270-69D7127E5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E07EF4-342C-FC7F-0244-88B30ADF6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7C49AA-4A68-0B49-5A61-7CAAB8FB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971A0D-0417-FD38-6119-F905E243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54171F-52B2-2E6B-E7AC-C312A20B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88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C902DDC-A0F1-F841-3834-9DBC6574E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E21985-EA44-3B35-21C7-CA1489C9F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F07F6F-FF0F-6271-A2AB-110BC93F7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4E72-28A1-43AD-BA74-D1C9E39361C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906BF5-A55D-D46D-4818-900BD51A4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ED243-8CB7-8F30-0755-29E16A31C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41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47EC66-24DA-74A2-EC2D-1AA77A9991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全店舗一斉アンケート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ADAB18-4450-FCAA-951A-556873EC58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2023</a:t>
            </a:r>
            <a:r>
              <a:rPr kumimoji="1" lang="ja-JP" altLang="en-US" dirty="0"/>
              <a:t>年フレーム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170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DCCA0-EF12-1A6E-9CD7-2B7E47E2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調査時の状況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F3366C-1F40-F81E-0DA6-6D9161602207}"/>
              </a:ext>
            </a:extLst>
          </p:cNvPr>
          <p:cNvSpPr/>
          <p:nvPr/>
        </p:nvSpPr>
        <p:spPr>
          <a:xfrm>
            <a:off x="2496670" y="2214283"/>
            <a:ext cx="1004047" cy="3774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ご協力のお願い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7E02DFE-E7BD-A459-AF54-EC31DB385901}"/>
              </a:ext>
            </a:extLst>
          </p:cNvPr>
          <p:cNvSpPr/>
          <p:nvPr/>
        </p:nvSpPr>
        <p:spPr>
          <a:xfrm>
            <a:off x="4612341" y="2214283"/>
            <a:ext cx="1004047" cy="1515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回答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592C0B-E1A3-AD5D-3160-C7D725876E56}"/>
              </a:ext>
            </a:extLst>
          </p:cNvPr>
          <p:cNvSpPr/>
          <p:nvPr/>
        </p:nvSpPr>
        <p:spPr>
          <a:xfrm>
            <a:off x="4612341" y="4473389"/>
            <a:ext cx="1004047" cy="15150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終了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04DBD3-4093-708C-91A1-39D7D8D6C086}"/>
              </a:ext>
            </a:extLst>
          </p:cNvPr>
          <p:cNvSpPr txBox="1"/>
          <p:nvPr/>
        </p:nvSpPr>
        <p:spPr>
          <a:xfrm>
            <a:off x="838200" y="2214283"/>
            <a:ext cx="16360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会計時、</a:t>
            </a:r>
            <a:endParaRPr kumimoji="1" lang="en-US" altLang="ja-JP" sz="1400" dirty="0"/>
          </a:p>
          <a:p>
            <a:r>
              <a:rPr kumimoji="1" lang="ja-JP" altLang="en-US" sz="1400" dirty="0"/>
              <a:t>レジスタッフから口頭でお願い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9C1FCA-B251-AF50-B973-3A91494FCFBD}"/>
              </a:ext>
            </a:extLst>
          </p:cNvPr>
          <p:cNvSpPr txBox="1"/>
          <p:nvPr/>
        </p:nvSpPr>
        <p:spPr>
          <a:xfrm>
            <a:off x="5616388" y="2230722"/>
            <a:ext cx="2046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タブレットで回答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606735F-4099-C8CE-498F-B5E2B028F9F6}"/>
              </a:ext>
            </a:extLst>
          </p:cNvPr>
          <p:cNvSpPr/>
          <p:nvPr/>
        </p:nvSpPr>
        <p:spPr>
          <a:xfrm>
            <a:off x="8234082" y="2214283"/>
            <a:ext cx="1004047" cy="1515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お礼クーポン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F48BE52-D3D6-A0D2-998A-4B1DEBD9A33E}"/>
              </a:ext>
            </a:extLst>
          </p:cNvPr>
          <p:cNvSpPr/>
          <p:nvPr/>
        </p:nvSpPr>
        <p:spPr>
          <a:xfrm>
            <a:off x="10170459" y="2230722"/>
            <a:ext cx="1004047" cy="15150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終了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711CD68-B8B8-5F0E-5E0D-23F44645A198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500717" y="2971801"/>
            <a:ext cx="1111624" cy="112955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1C7F10FA-180B-5233-7A41-5BBA26550BAD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3500717" y="4101354"/>
            <a:ext cx="1111624" cy="112955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2043C15F-3FEB-66BA-BA38-76DDA28A71AB}"/>
              </a:ext>
            </a:extLst>
          </p:cNvPr>
          <p:cNvCxnSpPr>
            <a:stCxn id="5" idx="3"/>
            <a:endCxn id="9" idx="1"/>
          </p:cNvCxnSpPr>
          <p:nvPr/>
        </p:nvCxnSpPr>
        <p:spPr>
          <a:xfrm>
            <a:off x="5616388" y="2971801"/>
            <a:ext cx="261769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952F1DA-FB63-A7A5-4E4E-70714D703918}"/>
              </a:ext>
            </a:extLst>
          </p:cNvPr>
          <p:cNvCxnSpPr>
            <a:stCxn id="9" idx="3"/>
            <a:endCxn id="11" idx="1"/>
          </p:cNvCxnSpPr>
          <p:nvPr/>
        </p:nvCxnSpPr>
        <p:spPr>
          <a:xfrm>
            <a:off x="9238129" y="2971801"/>
            <a:ext cx="932330" cy="1643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98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431931-EE73-FFCC-00DA-6D1D9431F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Q1</a:t>
            </a:r>
            <a:r>
              <a:rPr kumimoji="1" lang="ja-JP" altLang="en-US" dirty="0"/>
              <a:t>：ご利用頻度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572681-8C61-6794-EA86-15F730ACA5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/>
              <a:t>全店舗ともリピーターのお客様が</a:t>
            </a:r>
            <a:r>
              <a:rPr kumimoji="1" lang="ja-JP" altLang="en-US"/>
              <a:t>多い傾向</a:t>
            </a:r>
            <a:endParaRPr kumimoji="1" lang="en-US" altLang="ja-JP" dirty="0"/>
          </a:p>
          <a:p>
            <a:r>
              <a:rPr kumimoji="1" lang="ja-JP" altLang="en-US" dirty="0"/>
              <a:t>特に品川店でリピーターのお客様限定サービスを展開したい</a:t>
            </a:r>
            <a:endParaRPr kumimoji="1" lang="en-US" altLang="ja-JP" dirty="0"/>
          </a:p>
          <a:p>
            <a:r>
              <a:rPr kumimoji="1" lang="ja-JP" altLang="en-US" dirty="0"/>
              <a:t>有楽町店では、初めてのお客様用の特典をテスト展開したい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BB2835CE-3EEA-76D7-16D8-EA20032DD07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789115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589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E32783-14FB-CF8A-5677-2310FC2D1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Q2</a:t>
            </a:r>
            <a:r>
              <a:rPr kumimoji="1" lang="ja-JP" altLang="en-US" dirty="0"/>
              <a:t>：会員登録はスムーズでしたか？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7E8CD4-3CD5-99CF-C11B-2B7DB4A89F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/>
              <a:t>次回は「いいえ」回答の方に、年齢・スマホ使用歴などの詳細調査も必要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C3906A06-D368-01FC-7B33-F9AE04611BF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7995444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251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92F99-B615-D579-2A32-AB398D4C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質疑応答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974ADA-FD2E-3100-3690-17BD48FA87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挙手でマイクをお持ちします</a:t>
            </a:r>
          </a:p>
        </p:txBody>
      </p:sp>
    </p:spTree>
    <p:extLst>
      <p:ext uri="{BB962C8B-B14F-4D97-AF65-F5344CB8AC3E}">
        <p14:creationId xmlns:p14="http://schemas.microsoft.com/office/powerpoint/2010/main" val="1346302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ワイド画面</PresentationFormat>
  <Paragraphs>19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全店舗一斉アンケート</vt:lpstr>
      <vt:lpstr>調査時の状況</vt:lpstr>
      <vt:lpstr>Q1：ご利用頻度</vt:lpstr>
      <vt:lpstr>Q2：会員登録はスムーズでしたか？</vt:lpstr>
      <vt:lpstr>質疑応答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2023-05-24T14:41:47Z</dcterms:created>
  <dcterms:modified xsi:type="dcterms:W3CDTF">2023-05-24T14:41:51Z</dcterms:modified>
</cp:coreProperties>
</file>