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7" r:id="rId3"/>
    <p:sldId id="262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2B101-AA2A-40B3-BA6A-7CB0F500AFBD}" type="datetimeFigureOut">
              <a:rPr kumimoji="1" lang="ja-JP" altLang="en-US" smtClean="0"/>
              <a:t>2018/1/17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4448-4D24-4237-BC12-32F4BEF7F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1538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2B101-AA2A-40B3-BA6A-7CB0F500AFBD}" type="datetimeFigureOut">
              <a:rPr kumimoji="1" lang="ja-JP" altLang="en-US" smtClean="0"/>
              <a:t>2018/1/17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4448-4D24-4237-BC12-32F4BEF7F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2544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2B101-AA2A-40B3-BA6A-7CB0F500AFBD}" type="datetimeFigureOut">
              <a:rPr kumimoji="1" lang="ja-JP" altLang="en-US" smtClean="0"/>
              <a:t>2018/1/17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4448-4D24-4237-BC12-32F4BEF7F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2867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2B101-AA2A-40B3-BA6A-7CB0F500AFBD}" type="datetimeFigureOut">
              <a:rPr kumimoji="1" lang="ja-JP" altLang="en-US" smtClean="0"/>
              <a:t>2018/1/17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4448-4D24-4237-BC12-32F4BEF7F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6729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2B101-AA2A-40B3-BA6A-7CB0F500AFBD}" type="datetimeFigureOut">
              <a:rPr kumimoji="1" lang="ja-JP" altLang="en-US" smtClean="0"/>
              <a:t>2018/1/17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4448-4D24-4237-BC12-32F4BEF7F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7936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2B101-AA2A-40B3-BA6A-7CB0F500AFBD}" type="datetimeFigureOut">
              <a:rPr kumimoji="1" lang="ja-JP" altLang="en-US" smtClean="0"/>
              <a:t>2018/1/17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4448-4D24-4237-BC12-32F4BEF7F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161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2B101-AA2A-40B3-BA6A-7CB0F500AFBD}" type="datetimeFigureOut">
              <a:rPr kumimoji="1" lang="ja-JP" altLang="en-US" smtClean="0"/>
              <a:t>2018/1/17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4448-4D24-4237-BC12-32F4BEF7F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682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2B101-AA2A-40B3-BA6A-7CB0F500AFBD}" type="datetimeFigureOut">
              <a:rPr kumimoji="1" lang="ja-JP" altLang="en-US" smtClean="0"/>
              <a:t>2018/1/17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4448-4D24-4237-BC12-32F4BEF7F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06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2B101-AA2A-40B3-BA6A-7CB0F500AFBD}" type="datetimeFigureOut">
              <a:rPr kumimoji="1" lang="ja-JP" altLang="en-US" smtClean="0"/>
              <a:t>2018/1/17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4448-4D24-4237-BC12-32F4BEF7F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447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2B101-AA2A-40B3-BA6A-7CB0F500AFBD}" type="datetimeFigureOut">
              <a:rPr kumimoji="1" lang="ja-JP" altLang="en-US" smtClean="0"/>
              <a:t>2018/1/17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4448-4D24-4237-BC12-32F4BEF7F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7261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2B101-AA2A-40B3-BA6A-7CB0F500AFBD}" type="datetimeFigureOut">
              <a:rPr kumimoji="1" lang="ja-JP" altLang="en-US" smtClean="0"/>
              <a:t>2018/1/17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4448-4D24-4237-BC12-32F4BEF7F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0964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2B101-AA2A-40B3-BA6A-7CB0F500AFBD}" type="datetimeFigureOut">
              <a:rPr kumimoji="1" lang="ja-JP" altLang="en-US" smtClean="0"/>
              <a:t>2018/1/17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04448-4D24-4237-BC12-32F4BEF7FF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2478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B3BC56B-805D-4E16-9862-A3D0569A9053}"/>
              </a:ext>
            </a:extLst>
          </p:cNvPr>
          <p:cNvSpPr/>
          <p:nvPr/>
        </p:nvSpPr>
        <p:spPr>
          <a:xfrm>
            <a:off x="3935793" y="205040"/>
            <a:ext cx="4320413" cy="64479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41300" b="1" cap="none" spc="0" dirty="0">
                <a:ln w="22225">
                  <a:noFill/>
                  <a:prstDash val="solid"/>
                </a:ln>
                <a:effectLst/>
              </a:rPr>
              <a:t>A</a:t>
            </a:r>
            <a:endParaRPr lang="ja-JP" altLang="en-US" sz="41300" b="1" cap="none" spc="0" dirty="0">
              <a:ln w="22225">
                <a:noFill/>
                <a:prstDash val="solid"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98816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B3BC56B-805D-4E16-9862-A3D0569A9053}"/>
              </a:ext>
            </a:extLst>
          </p:cNvPr>
          <p:cNvSpPr/>
          <p:nvPr/>
        </p:nvSpPr>
        <p:spPr>
          <a:xfrm>
            <a:off x="4154603" y="205040"/>
            <a:ext cx="3882793" cy="64479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41300" b="1" cap="none" spc="0" dirty="0">
                <a:ln w="22225">
                  <a:noFill/>
                  <a:prstDash val="solid"/>
                </a:ln>
                <a:effectLst/>
              </a:rPr>
              <a:t>B</a:t>
            </a:r>
            <a:endParaRPr lang="ja-JP" altLang="en-US" sz="41300" b="1" cap="none" spc="0" dirty="0">
              <a:ln w="22225">
                <a:noFill/>
                <a:prstDash val="solid"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88046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B3BC56B-805D-4E16-9862-A3D0569A9053}"/>
              </a:ext>
            </a:extLst>
          </p:cNvPr>
          <p:cNvSpPr/>
          <p:nvPr/>
        </p:nvSpPr>
        <p:spPr>
          <a:xfrm>
            <a:off x="3962242" y="205040"/>
            <a:ext cx="4267515" cy="64479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41300" b="1" cap="none" spc="0" dirty="0">
                <a:ln w="22225">
                  <a:noFill/>
                  <a:prstDash val="solid"/>
                </a:ln>
                <a:effectLst/>
              </a:rPr>
              <a:t>C</a:t>
            </a:r>
            <a:endParaRPr lang="ja-JP" altLang="en-US" sz="41300" b="1" cap="none" spc="0" dirty="0">
              <a:ln w="22225">
                <a:noFill/>
                <a:prstDash val="solid"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92147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B3BC56B-805D-4E16-9862-A3D0569A9053}"/>
              </a:ext>
            </a:extLst>
          </p:cNvPr>
          <p:cNvSpPr/>
          <p:nvPr/>
        </p:nvSpPr>
        <p:spPr>
          <a:xfrm>
            <a:off x="3880489" y="205040"/>
            <a:ext cx="4431021" cy="64479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41300" b="1" cap="none" spc="0" dirty="0">
                <a:ln w="22225">
                  <a:noFill/>
                  <a:prstDash val="solid"/>
                </a:ln>
                <a:effectLst/>
              </a:rPr>
              <a:t>D</a:t>
            </a:r>
            <a:endParaRPr lang="ja-JP" altLang="en-US" sz="41300" b="1" cap="none" spc="0" dirty="0">
              <a:ln w="22225">
                <a:noFill/>
                <a:prstDash val="solid"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70700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B3BC56B-805D-4E16-9862-A3D0569A9053}"/>
              </a:ext>
            </a:extLst>
          </p:cNvPr>
          <p:cNvSpPr/>
          <p:nvPr/>
        </p:nvSpPr>
        <p:spPr>
          <a:xfrm>
            <a:off x="4322918" y="205040"/>
            <a:ext cx="3546163" cy="64479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41300" b="1" cap="none" spc="0" dirty="0">
                <a:ln w="22225">
                  <a:noFill/>
                  <a:prstDash val="solid"/>
                </a:ln>
                <a:effectLst/>
              </a:rPr>
              <a:t>E</a:t>
            </a:r>
            <a:endParaRPr lang="ja-JP" altLang="en-US" sz="41300" b="1" cap="none" spc="0" dirty="0">
              <a:ln w="22225">
                <a:noFill/>
                <a:prstDash val="solid"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12854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B3BC56B-805D-4E16-9862-A3D0569A9053}"/>
              </a:ext>
            </a:extLst>
          </p:cNvPr>
          <p:cNvSpPr/>
          <p:nvPr/>
        </p:nvSpPr>
        <p:spPr>
          <a:xfrm>
            <a:off x="4403869" y="205040"/>
            <a:ext cx="3384260" cy="64479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41300" b="1" cap="none" spc="0">
                <a:ln w="22225">
                  <a:noFill/>
                  <a:prstDash val="solid"/>
                </a:ln>
                <a:effectLst/>
              </a:rPr>
              <a:t>F</a:t>
            </a:r>
            <a:endParaRPr lang="ja-JP" altLang="en-US" sz="41300" b="1" cap="none" spc="0" dirty="0">
              <a:ln w="22225">
                <a:noFill/>
                <a:prstDash val="solid"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85479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ユーザー定義 1">
      <a:majorFont>
        <a:latin typeface="Gill Sans MT"/>
        <a:ea typeface="HGP創英角ｺﾞｼｯｸUB"/>
        <a:cs typeface=""/>
      </a:majorFont>
      <a:minorFont>
        <a:latin typeface="Gill Sans MT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</Words>
  <Application>Microsoft Office PowerPoint</Application>
  <PresentationFormat>ワイド画面</PresentationFormat>
  <Paragraphs>6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HGP創英角ｺﾞｼｯｸUB</vt:lpstr>
      <vt:lpstr>メイリオ</vt:lpstr>
      <vt:lpstr>Arial</vt:lpstr>
      <vt:lpstr>Gill Sans MT</vt:lpstr>
      <vt:lpstr>Office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2018-01-17T07:50:32Z</dcterms:created>
  <dcterms:modified xsi:type="dcterms:W3CDTF">2018-01-17T07:50:36Z</dcterms:modified>
</cp:coreProperties>
</file>