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60" r:id="rId3"/>
    <p:sldId id="257" r:id="rId4"/>
    <p:sldId id="259" r:id="rId5"/>
    <p:sldId id="258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246313879882662"/>
          <c:y val="0.15176940977694678"/>
          <c:w val="0.8043505866913695"/>
          <c:h val="0.6817925888542788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しょちゅうある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恵比寿</c:v>
                </c:pt>
                <c:pt idx="1">
                  <c:v>品川</c:v>
                </c:pt>
                <c:pt idx="2">
                  <c:v>有楽町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14</c:v>
                </c:pt>
                <c:pt idx="1">
                  <c:v>15</c:v>
                </c:pt>
                <c:pt idx="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83-426A-8F11-C23C025309B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何度かある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恵比寿</c:v>
                </c:pt>
                <c:pt idx="1">
                  <c:v>品川</c:v>
                </c:pt>
                <c:pt idx="2">
                  <c:v>有楽町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11</c:v>
                </c:pt>
                <c:pt idx="1">
                  <c:v>16</c:v>
                </c:pt>
                <c:pt idx="2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83-426A-8F11-C23C025309B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初めて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恵比寿</c:v>
                </c:pt>
                <c:pt idx="1">
                  <c:v>品川</c:v>
                </c:pt>
                <c:pt idx="2">
                  <c:v>有楽町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10</c:v>
                </c:pt>
                <c:pt idx="1">
                  <c:v>9</c:v>
                </c:pt>
                <c:pt idx="2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583-426A-8F11-C23C025309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  <c:axId val="2026237359"/>
        <c:axId val="2026242639"/>
      </c:barChart>
      <c:catAx>
        <c:axId val="202623735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26242639"/>
        <c:crosses val="autoZero"/>
        <c:auto val="1"/>
        <c:lblAlgn val="ctr"/>
        <c:lblOffset val="100"/>
        <c:noMultiLvlLbl val="0"/>
      </c:catAx>
      <c:valAx>
        <c:axId val="202624263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262373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722016365601359"/>
          <c:y val="4.7775879511083717E-2"/>
          <c:w val="0.65046144048170451"/>
          <c:h val="6.20381592972092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回答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C36-425F-8D91-CD84DD50021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C36-425F-8D91-CD84DD50021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はい</c:v>
                </c:pt>
                <c:pt idx="1">
                  <c:v>いいえ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83</c:v>
                </c:pt>
                <c:pt idx="1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AB-4E99-B986-DA68320C6E0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3F43B3-B597-2CE1-E546-A69A36C23F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A2FE52C-BC39-F33E-0255-8848547461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3D73E9-95A6-4E9D-57F1-CA4F62B2C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4E72-28A1-43AD-BA74-D1C9E39361C5}" type="datetimeFigureOut">
              <a:rPr kumimoji="1" lang="ja-JP" altLang="en-US" smtClean="0"/>
              <a:t>2023/5/27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E7FC81-C039-A2A1-91C8-C3D9274E4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FB699B-9698-BD43-7459-A7C0ECC34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FA5F-70B9-469D-A154-5BAEAF479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251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C2F4C4-C728-28C9-82F8-93128A2E7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7A62215-6A7F-ACE9-A72B-5A854CB0A4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81C7AB-B3C6-EA7F-DC8F-077F57DED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4E72-28A1-43AD-BA74-D1C9E39361C5}" type="datetimeFigureOut">
              <a:rPr kumimoji="1" lang="ja-JP" altLang="en-US" smtClean="0"/>
              <a:t>2023/5/27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12CB869-0CEF-DFD6-E20C-E171242A0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0B54C3-1880-A93E-7587-4B9482AE1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FA5F-70B9-469D-A154-5BAEAF479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383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ACCAB4C-4E86-C593-6A7B-554C140BEA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576DFD8-5211-E299-F4BD-7E34B4A42D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1BCF50-5025-B20D-3EED-50B490A5F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4E72-28A1-43AD-BA74-D1C9E39361C5}" type="datetimeFigureOut">
              <a:rPr kumimoji="1" lang="ja-JP" altLang="en-US" smtClean="0"/>
              <a:t>2023/5/27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AE3D39-DB81-1291-FE6C-420E14512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612B43-9B8C-F2FF-6B18-8B7B215B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FA5F-70B9-469D-A154-5BAEAF479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161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83F38F-F736-B679-37B1-615205662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FBDE1D1-51BC-5672-21FD-E7468399C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7FD1AD-8F85-77C4-F26C-E5C1CDB0D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4E72-28A1-43AD-BA74-D1C9E39361C5}" type="datetimeFigureOut">
              <a:rPr kumimoji="1" lang="ja-JP" altLang="en-US" smtClean="0"/>
              <a:t>2023/5/27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7B7C29-4680-3ABC-4616-103CEDDD5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33613E1-E40C-99F2-85AC-F33A8CC93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FA5F-70B9-469D-A154-5BAEAF479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8453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2E59B0-624F-DD41-6FF0-B7063EEEA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C0A5D5C-DC89-8043-D9F4-A55504085E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1B5B6B-A1D2-C804-207F-1573FBAF9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4E72-28A1-43AD-BA74-D1C9E39361C5}" type="datetimeFigureOut">
              <a:rPr kumimoji="1" lang="ja-JP" altLang="en-US" smtClean="0"/>
              <a:t>2023/5/27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820862-52AD-915F-61E7-C222D7197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9098673-23F3-BB6E-5B78-5B339C929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FA5F-70B9-469D-A154-5BAEAF479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790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D3B82B-EBD2-347F-EA65-777F02E1D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A02ED0-C24B-3864-DE34-3756B0F80C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0EC4657-DC45-9AC2-61DE-1F47556301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6067432-40C7-B21D-EF6C-D3DE80714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4E72-28A1-43AD-BA74-D1C9E39361C5}" type="datetimeFigureOut">
              <a:rPr kumimoji="1" lang="ja-JP" altLang="en-US" smtClean="0"/>
              <a:t>2023/5/27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C520E43-8716-95A8-E136-1D0DE3637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E7626A1-C071-4EBF-99BC-2D06B02C9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FA5F-70B9-469D-A154-5BAEAF479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4141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4F850E-7517-B1FA-AE46-F1E91946E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3CB1386-8640-44DA-D297-7440725F2A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B435092-3BFA-2E53-8042-EDA145A825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69E51C8-85F9-ACB9-FCD2-7BC3CCC559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DAA9C2D-A3D8-A0BE-EA04-A3850B7EBB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8031383-4F1F-B2B8-AE93-25E359EE1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4E72-28A1-43AD-BA74-D1C9E39361C5}" type="datetimeFigureOut">
              <a:rPr kumimoji="1" lang="ja-JP" altLang="en-US" smtClean="0"/>
              <a:t>2023/5/27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1CBE407-984E-8029-9542-F0EEF47BC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629098C-CB3D-0768-F0D2-97C04AF94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FA5F-70B9-469D-A154-5BAEAF479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6337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9695B6-3368-A1E8-5899-379961CDC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09B2CC4-3122-BF20-44FA-FAE462689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4E72-28A1-43AD-BA74-D1C9E39361C5}" type="datetimeFigureOut">
              <a:rPr kumimoji="1" lang="ja-JP" altLang="en-US" smtClean="0"/>
              <a:t>2023/5/27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E4AB54C-DAE2-FBEA-227A-69C07442D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3A09FE6-9FDA-ED7F-AE40-E51504E35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FA5F-70B9-469D-A154-5BAEAF479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445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3BB695F-696D-5B16-EA2B-541D1CEC1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4E72-28A1-43AD-BA74-D1C9E39361C5}" type="datetimeFigureOut">
              <a:rPr kumimoji="1" lang="ja-JP" altLang="en-US" smtClean="0"/>
              <a:t>2023/5/27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5811E0B-1C9D-1817-74C0-5C7EC0F50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71E792C-8986-FD37-E2B2-D6F40B1CA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FA5F-70B9-469D-A154-5BAEAF479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2074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D5AC66-A0BD-BFC5-DF4B-F1C35800D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320EBAE-7CE8-FA73-8829-6EBE83E204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5AF04BF-0007-88FF-ADDB-BDCDBC45FC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E0AB1AA-A29B-9B44-D027-63819873C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4E72-28A1-43AD-BA74-D1C9E39361C5}" type="datetimeFigureOut">
              <a:rPr kumimoji="1" lang="ja-JP" altLang="en-US" smtClean="0"/>
              <a:t>2023/5/27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8DA4340-ABEB-8052-2101-6DEB923D4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4D54DC3-ED13-1DE5-73AB-CD1A2CA44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FA5F-70B9-469D-A154-5BAEAF479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0389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8E93AE-46C2-2523-0828-DCCD05D41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35949C5-AF31-FD40-A270-69D7127E5E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2E07EF4-342C-FC7F-0244-88B30ADF68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67C49AA-4A68-0B49-5A61-7CAAB8FB3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4E72-28A1-43AD-BA74-D1C9E39361C5}" type="datetimeFigureOut">
              <a:rPr kumimoji="1" lang="ja-JP" altLang="en-US" smtClean="0"/>
              <a:t>2023/5/27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C971A0D-0417-FD38-6119-F905E2436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F54171F-52B2-2E6B-E7AC-C312A20B3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FA5F-70B9-469D-A154-5BAEAF479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881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C902DDC-A0F1-F841-3834-9DBC6574E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5E21985-EA44-3B35-21C7-CA1489C9FB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F07F6F-FF0F-6271-A2AB-110BC93F77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74E72-28A1-43AD-BA74-D1C9E39361C5}" type="datetimeFigureOut">
              <a:rPr kumimoji="1" lang="ja-JP" altLang="en-US" smtClean="0"/>
              <a:t>2023/5/27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906BF5-A55D-D46D-4818-900BD51A48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2ED243-8CB7-8F30-0755-29E16A31CE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4FA5F-70B9-469D-A154-5BAEAF479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1412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47EC66-24DA-74A2-EC2D-1AA77A9991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全店舗一斉アンケート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4ADAB18-4450-FCAA-951A-556873EC58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/>
              <a:t>2023</a:t>
            </a:r>
            <a:r>
              <a:rPr kumimoji="1" lang="ja-JP" altLang="en-US" dirty="0"/>
              <a:t>年フレーム</a:t>
            </a:r>
            <a:r>
              <a:rPr kumimoji="1" lang="en-US" altLang="ja-JP" dirty="0"/>
              <a:t>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1707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FDCCA0-EF12-1A6E-9CD7-2B7E47E29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調査時の状況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4F3366C-1F40-F81E-0DA6-6D9161602207}"/>
              </a:ext>
            </a:extLst>
          </p:cNvPr>
          <p:cNvSpPr/>
          <p:nvPr/>
        </p:nvSpPr>
        <p:spPr>
          <a:xfrm>
            <a:off x="2496670" y="2214283"/>
            <a:ext cx="1004047" cy="3774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dirty="0"/>
              <a:t>ご協力のお願い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7E02DFE-E7BD-A459-AF54-EC31DB385901}"/>
              </a:ext>
            </a:extLst>
          </p:cNvPr>
          <p:cNvSpPr/>
          <p:nvPr/>
        </p:nvSpPr>
        <p:spPr>
          <a:xfrm>
            <a:off x="4612341" y="2214283"/>
            <a:ext cx="1004047" cy="1515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dirty="0"/>
              <a:t>回答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7592C0B-E1A3-AD5D-3160-C7D725876E56}"/>
              </a:ext>
            </a:extLst>
          </p:cNvPr>
          <p:cNvSpPr/>
          <p:nvPr/>
        </p:nvSpPr>
        <p:spPr>
          <a:xfrm>
            <a:off x="4612341" y="4473389"/>
            <a:ext cx="1004047" cy="151503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終了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904DBD3-4093-708C-91A1-39D7D8D6C086}"/>
              </a:ext>
            </a:extLst>
          </p:cNvPr>
          <p:cNvSpPr txBox="1"/>
          <p:nvPr/>
        </p:nvSpPr>
        <p:spPr>
          <a:xfrm>
            <a:off x="838200" y="2214283"/>
            <a:ext cx="163605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会計時、</a:t>
            </a:r>
            <a:endParaRPr kumimoji="1" lang="en-US" altLang="ja-JP" sz="1400" dirty="0"/>
          </a:p>
          <a:p>
            <a:r>
              <a:rPr kumimoji="1" lang="ja-JP" altLang="en-US" sz="1400" dirty="0"/>
              <a:t>レジスタッフから口頭でお願い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A9C1FCA-B251-AF50-B973-3A91494FCFBD}"/>
              </a:ext>
            </a:extLst>
          </p:cNvPr>
          <p:cNvSpPr txBox="1"/>
          <p:nvPr/>
        </p:nvSpPr>
        <p:spPr>
          <a:xfrm>
            <a:off x="5616388" y="2230722"/>
            <a:ext cx="20464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タブレットで回答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606735F-4099-C8CE-498F-B5E2B028F9F6}"/>
              </a:ext>
            </a:extLst>
          </p:cNvPr>
          <p:cNvSpPr/>
          <p:nvPr/>
        </p:nvSpPr>
        <p:spPr>
          <a:xfrm>
            <a:off x="8234082" y="2214283"/>
            <a:ext cx="1004047" cy="1515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dirty="0"/>
              <a:t>お礼クーポン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F48BE52-D3D6-A0D2-998A-4B1DEBD9A33E}"/>
              </a:ext>
            </a:extLst>
          </p:cNvPr>
          <p:cNvSpPr/>
          <p:nvPr/>
        </p:nvSpPr>
        <p:spPr>
          <a:xfrm>
            <a:off x="10170459" y="2230722"/>
            <a:ext cx="1004047" cy="151503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終了</a:t>
            </a: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C711CD68-B8B8-5F0E-5E0D-23F44645A198}"/>
              </a:ext>
            </a:extLst>
          </p:cNvPr>
          <p:cNvCxnSpPr>
            <a:stCxn id="4" idx="3"/>
            <a:endCxn id="5" idx="1"/>
          </p:cNvCxnSpPr>
          <p:nvPr/>
        </p:nvCxnSpPr>
        <p:spPr>
          <a:xfrm flipV="1">
            <a:off x="3500717" y="2971801"/>
            <a:ext cx="1111624" cy="1129553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1C7F10FA-180B-5233-7A41-5BBA26550BAD}"/>
              </a:ext>
            </a:extLst>
          </p:cNvPr>
          <p:cNvCxnSpPr>
            <a:stCxn id="4" idx="3"/>
            <a:endCxn id="6" idx="1"/>
          </p:cNvCxnSpPr>
          <p:nvPr/>
        </p:nvCxnSpPr>
        <p:spPr>
          <a:xfrm>
            <a:off x="3500717" y="4101354"/>
            <a:ext cx="1111624" cy="1129553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2043C15F-3FEB-66BA-BA38-76DDA28A71AB}"/>
              </a:ext>
            </a:extLst>
          </p:cNvPr>
          <p:cNvCxnSpPr>
            <a:stCxn id="5" idx="3"/>
            <a:endCxn id="9" idx="1"/>
          </p:cNvCxnSpPr>
          <p:nvPr/>
        </p:nvCxnSpPr>
        <p:spPr>
          <a:xfrm>
            <a:off x="5616388" y="2971801"/>
            <a:ext cx="2617694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C952F1DA-FB63-A7A5-4E4E-70714D703918}"/>
              </a:ext>
            </a:extLst>
          </p:cNvPr>
          <p:cNvCxnSpPr>
            <a:stCxn id="9" idx="3"/>
            <a:endCxn id="11" idx="1"/>
          </p:cNvCxnSpPr>
          <p:nvPr/>
        </p:nvCxnSpPr>
        <p:spPr>
          <a:xfrm>
            <a:off x="9238129" y="2971801"/>
            <a:ext cx="932330" cy="16439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4981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431931-EE73-FFCC-00DA-6D1D9431F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Q1</a:t>
            </a:r>
            <a:r>
              <a:rPr kumimoji="1" lang="ja-JP" altLang="en-US" dirty="0"/>
              <a:t>：ご利用頻度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A572681-8C61-6794-EA86-15F730ACA53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/>
              <a:t>全店舗ともリピーターのお客様が</a:t>
            </a:r>
            <a:r>
              <a:rPr kumimoji="1" lang="ja-JP" altLang="en-US"/>
              <a:t>多い傾向</a:t>
            </a:r>
            <a:endParaRPr kumimoji="1" lang="en-US" altLang="ja-JP" dirty="0"/>
          </a:p>
          <a:p>
            <a:r>
              <a:rPr kumimoji="1" lang="ja-JP" altLang="en-US" dirty="0"/>
              <a:t>特に品川店でリピーターのお客様限定サービスを展開したい</a:t>
            </a:r>
            <a:endParaRPr kumimoji="1" lang="en-US" altLang="ja-JP" dirty="0"/>
          </a:p>
          <a:p>
            <a:r>
              <a:rPr kumimoji="1" lang="ja-JP" altLang="en-US" dirty="0"/>
              <a:t>有楽町店では、初めてのお客様用の特典をテスト展開したい</a:t>
            </a:r>
          </a:p>
        </p:txBody>
      </p:sp>
      <p:graphicFrame>
        <p:nvGraphicFramePr>
          <p:cNvPr id="7" name="コンテンツ プレースホルダー 6">
            <a:extLst>
              <a:ext uri="{FF2B5EF4-FFF2-40B4-BE49-F238E27FC236}">
                <a16:creationId xmlns:a16="http://schemas.microsoft.com/office/drawing/2014/main" id="{BB2835CE-3EEA-76D7-16D8-EA20032DD07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77891155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15897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E32783-14FB-CF8A-5677-2310FC2D1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Q2</a:t>
            </a:r>
            <a:r>
              <a:rPr kumimoji="1" lang="ja-JP" altLang="en-US" dirty="0"/>
              <a:t>：会員登録はスムーズでしたか？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7E8CD4-3CD5-99CF-C11B-2B7DB4A89F7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/>
              <a:t>次回は「いいえ」回答の方に、年齢・スマホ使用歴などの詳細調査も必要</a:t>
            </a:r>
          </a:p>
        </p:txBody>
      </p:sp>
      <p:graphicFrame>
        <p:nvGraphicFramePr>
          <p:cNvPr id="7" name="コンテンツ プレースホルダー 6">
            <a:extLst>
              <a:ext uri="{FF2B5EF4-FFF2-40B4-BE49-F238E27FC236}">
                <a16:creationId xmlns:a16="http://schemas.microsoft.com/office/drawing/2014/main" id="{C3906A06-D368-01FC-7B33-F9AE04611BFD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37995444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92513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192F99-B615-D579-2A32-AB398D4C1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質疑応答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4974ADA-FD2E-3100-3690-17BD48FA87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挙手でマイクをお持ちします</a:t>
            </a:r>
          </a:p>
        </p:txBody>
      </p:sp>
    </p:spTree>
    <p:extLst>
      <p:ext uri="{BB962C8B-B14F-4D97-AF65-F5344CB8AC3E}">
        <p14:creationId xmlns:p14="http://schemas.microsoft.com/office/powerpoint/2010/main" val="1346302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M青Sオレンジ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A2EE3"/>
      </a:accent1>
      <a:accent2>
        <a:srgbClr val="FF8C00"/>
      </a:accent2>
      <a:accent3>
        <a:srgbClr val="EDEDED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すべてメイリオ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</Words>
  <Application>Microsoft Office PowerPoint</Application>
  <PresentationFormat>ワイド画面</PresentationFormat>
  <Paragraphs>19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8" baseType="lpstr">
      <vt:lpstr>メイリオ</vt:lpstr>
      <vt:lpstr>Arial</vt:lpstr>
      <vt:lpstr>Office テーマ</vt:lpstr>
      <vt:lpstr>全店舗一斉アンケート</vt:lpstr>
      <vt:lpstr>調査時の状況</vt:lpstr>
      <vt:lpstr>Q1：ご利用頻度</vt:lpstr>
      <vt:lpstr>Q2：会員登録はスムーズでしたか？</vt:lpstr>
      <vt:lpstr>質疑応答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2023-05-27T13:32:56Z</dcterms:created>
  <dcterms:modified xsi:type="dcterms:W3CDTF">2023-05-27T13:33:02Z</dcterms:modified>
</cp:coreProperties>
</file>