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62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762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159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7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261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837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142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65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196764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913463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308860"/>
            <a:ext cx="6798736" cy="36262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36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00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99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03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5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4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26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D32E6F-DC6B-4F8F-B9F4-DA08317D2861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CDB85B-C621-4273-A734-3BA026395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5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返品について</a:t>
            </a:r>
            <a:endParaRPr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当社理由の返品は、送料を当社で負担いたしますので、着払いでお送りください。お客様理由の返品は、送料はお客様のご負担となります。</a:t>
            </a:r>
            <a:endParaRPr lang="en-US" altLang="ja-JP" dirty="0" smtClean="0"/>
          </a:p>
          <a:p>
            <a:r>
              <a:rPr lang="ja-JP" altLang="en-US" dirty="0" smtClean="0"/>
              <a:t>商品到着後、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日以内の返品が可能です。（着用後の肌着等の返品はご遠慮ください。）</a:t>
            </a:r>
            <a:endParaRPr lang="en-US" altLang="ja-JP" dirty="0" smtClean="0"/>
          </a:p>
          <a:p>
            <a:r>
              <a:rPr lang="ja-JP" altLang="en-US" dirty="0" smtClean="0"/>
              <a:t>返品をご希望のお客様は、下記フリーダイヤルのお客様サポートセンターまでご連絡ください。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04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ガニック">
  <a:themeElements>
    <a:clrScheme name="オーガニック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オーガニック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オーガニック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80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Garamond</vt:lpstr>
      <vt:lpstr>オーガニック</vt:lpstr>
      <vt:lpstr>返品について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2014-03-20T11:09:45Z</dcterms:created>
  <dcterms:modified xsi:type="dcterms:W3CDTF">2014-03-20T11:09:52Z</dcterms:modified>
</cp:coreProperties>
</file>