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3F43B3-B597-2CE1-E546-A69A36C23F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A2FE52C-BC39-F33E-0255-884854746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3D73E9-95A6-4E9D-57F1-CA4F62B2C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E7FC81-C039-A2A1-91C8-C3D9274E4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FB699B-9698-BD43-7459-A7C0ECC34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51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C2F4C4-C728-28C9-82F8-93128A2E7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7A62215-6A7F-ACE9-A72B-5A854CB0A4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81C7AB-B3C6-EA7F-DC8F-077F57DED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2CB869-0CEF-DFD6-E20C-E171242A0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0B54C3-1880-A93E-7587-4B9482AE1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383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ACCAB4C-4E86-C593-6A7B-554C140BEA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576DFD8-5211-E299-F4BD-7E34B4A42D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1BCF50-5025-B20D-3EED-50B490A5F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AE3D39-DB81-1291-FE6C-420E14512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612B43-9B8C-F2FF-6B18-8B7B215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61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83F38F-F736-B679-37B1-615205662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BDE1D1-51BC-5672-21FD-E7468399C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7FD1AD-8F85-77C4-F26C-E5C1CDB0D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7B7C29-4680-3ABC-4616-103CEDDD5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3613E1-E40C-99F2-85AC-F33A8CC93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453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E59B0-624F-DD41-6FF0-B7063EEEA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0A5D5C-DC89-8043-D9F4-A55504085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1B5B6B-A1D2-C804-207F-1573FBAF9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820862-52AD-915F-61E7-C222D7197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098673-23F3-BB6E-5B78-5B339C929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790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D3B82B-EBD2-347F-EA65-777F02E1D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0094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A02ED0-C24B-3864-DE34-3756B0F80C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0EC4657-DC45-9AC2-61DE-1F47556301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6067432-40C7-B21D-EF6C-D3DE80714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C520E43-8716-95A8-E136-1D0DE3637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E7626A1-C071-4EBF-99BC-2D06B02C9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141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4F850E-7517-B1FA-AE46-F1E91946E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3CB1386-8640-44DA-D297-7440725F2A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B435092-3BFA-2E53-8042-EDA145A825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69E51C8-85F9-ACB9-FCD2-7BC3CCC559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DAA9C2D-A3D8-A0BE-EA04-A3850B7EBB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8031383-4F1F-B2B8-AE93-25E359EE1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1CBE407-984E-8029-9542-F0EEF47BC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629098C-CB3D-0768-F0D2-97C04AF94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6337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9695B6-3368-A1E8-5899-379961CDC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9B2CC4-3122-BF20-44FA-FAE462689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E4AB54C-DAE2-FBEA-227A-69C07442D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3A09FE6-9FDA-ED7F-AE40-E51504E35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445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3BB695F-696D-5B16-EA2B-541D1CEC1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5811E0B-1C9D-1817-74C0-5C7EC0F5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71E792C-8986-FD37-E2B2-D6F40B1CA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07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D5AC66-A0BD-BFC5-DF4B-F1C35800D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320EBAE-7CE8-FA73-8829-6EBE83E20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5AF04BF-0007-88FF-ADDB-BDCDBC45FC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E0AB1AA-A29B-9B44-D027-63819873C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8DA4340-ABEB-8052-2101-6DEB923D4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4D54DC3-ED13-1DE5-73AB-CD1A2CA44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389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8E93AE-46C2-2523-0828-DCCD05D41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35949C5-AF31-FD40-A270-69D7127E5E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2E07EF4-342C-FC7F-0244-88B30ADF68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67C49AA-4A68-0B49-5A61-7CAAB8FB3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4E72-28A1-43AD-BA74-D1C9E39361C5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971A0D-0417-FD38-6119-F905E2436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54171F-52B2-2E6B-E7AC-C312A20B3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881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C902DDC-A0F1-F841-3834-9DBC6574E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5E21985-EA44-3B35-21C7-CA1489C9F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F07F6F-FF0F-6271-A2AB-110BC93F77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74E72-28A1-43AD-BA74-D1C9E39361C5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906BF5-A55D-D46D-4818-900BD51A48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2ED243-8CB7-8F30-0755-29E16A31CE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4FA5F-70B9-469D-A154-5BAEAF479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577E817-0164-DB3C-C9E0-0085EE256FD4}"/>
              </a:ext>
            </a:extLst>
          </p:cNvPr>
          <p:cNvSpPr/>
          <p:nvPr userDrawn="1"/>
        </p:nvSpPr>
        <p:spPr>
          <a:xfrm>
            <a:off x="0" y="0"/>
            <a:ext cx="47939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412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6AE86E-D60C-BF96-FBAB-4E35036522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C586649-794E-881A-73E9-6760391F74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72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M青Sオレンジ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A2EE3"/>
      </a:accent1>
      <a:accent2>
        <a:srgbClr val="FF8C00"/>
      </a:accent2>
      <a:accent3>
        <a:srgbClr val="EDEDED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すべて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メイリオ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2023-06-14T04:53:25Z</dcterms:created>
  <dcterms:modified xsi:type="dcterms:W3CDTF">2023-06-14T04:53:29Z</dcterms:modified>
</cp:coreProperties>
</file>