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2" r:id="rId1"/>
  </p:sldMasterIdLst>
  <p:sldIdLst>
    <p:sldId id="275" r:id="rId2"/>
    <p:sldId id="27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7" userDrawn="1">
          <p15:clr>
            <a:srgbClr val="A4A3A4"/>
          </p15:clr>
        </p15:guide>
        <p15:guide id="2" pos="7151" userDrawn="1">
          <p15:clr>
            <a:srgbClr val="A4A3A4"/>
          </p15:clr>
        </p15:guide>
        <p15:guide id="3" pos="529" userDrawn="1">
          <p15:clr>
            <a:srgbClr val="A4A3A4"/>
          </p15:clr>
        </p15:guide>
        <p15:guide id="4" orient="horz" pos="38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>
        <p:guide orient="horz" pos="1147"/>
        <p:guide pos="7151"/>
        <p:guide pos="529"/>
        <p:guide orient="horz" pos="38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071174926663585E-2"/>
          <c:y val="3.7081238000817217E-2"/>
          <c:w val="0.8959680407596109"/>
          <c:h val="0.847206767205857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入会者数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OPEN</c:v>
                </c:pt>
                <c:pt idx="1">
                  <c:v>2ヶ月目</c:v>
                </c:pt>
                <c:pt idx="2">
                  <c:v>3ヶ月目</c:v>
                </c:pt>
                <c:pt idx="3">
                  <c:v>4ヶ月目</c:v>
                </c:pt>
                <c:pt idx="4">
                  <c:v>5ヶ月目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</c:v>
                </c:pt>
                <c:pt idx="1">
                  <c:v>33</c:v>
                </c:pt>
                <c:pt idx="2">
                  <c:v>39</c:v>
                </c:pt>
                <c:pt idx="3">
                  <c:v>64</c:v>
                </c:pt>
                <c:pt idx="4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66-460B-89AE-01496DA3BB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4"/>
        <c:overlap val="-27"/>
        <c:axId val="1631475647"/>
        <c:axId val="1334360831"/>
      </c:barChart>
      <c:catAx>
        <c:axId val="1631475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34360831"/>
        <c:crosses val="autoZero"/>
        <c:auto val="1"/>
        <c:lblAlgn val="ctr"/>
        <c:lblOffset val="100"/>
        <c:noMultiLvlLbl val="0"/>
      </c:catAx>
      <c:valAx>
        <c:axId val="1334360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31475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408043584997016"/>
          <c:y val="0.24332492672368822"/>
          <c:w val="0.26720838922203238"/>
          <c:h val="5.84263966623599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A87E93-C669-4589-B4B4-A6CE872DF61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858F5A53-DBF7-4700-9A1F-A702DF3D74D9}">
      <dgm:prSet phldrT="[テキスト]"/>
      <dgm:spPr/>
      <dgm:t>
        <a:bodyPr/>
        <a:lstStyle/>
        <a:p>
          <a:r>
            <a:rPr kumimoji="1" lang="ja-JP" altLang="en-US" dirty="0"/>
            <a:t>体験日のご予約</a:t>
          </a:r>
        </a:p>
      </dgm:t>
    </dgm:pt>
    <dgm:pt modelId="{18ECAE9D-7BC4-4A73-9F1F-7DD7AD3B541D}" type="parTrans" cxnId="{AAC32418-A614-4D28-BA23-1A9752E5787A}">
      <dgm:prSet/>
      <dgm:spPr/>
      <dgm:t>
        <a:bodyPr/>
        <a:lstStyle/>
        <a:p>
          <a:endParaRPr kumimoji="1" lang="ja-JP" altLang="en-US"/>
        </a:p>
      </dgm:t>
    </dgm:pt>
    <dgm:pt modelId="{5A74E69B-7F2A-425B-99AC-74BAD3010D04}" type="sibTrans" cxnId="{AAC32418-A614-4D28-BA23-1A9752E5787A}">
      <dgm:prSet/>
      <dgm:spPr/>
      <dgm:t>
        <a:bodyPr/>
        <a:lstStyle/>
        <a:p>
          <a:endParaRPr kumimoji="1" lang="ja-JP" altLang="en-US"/>
        </a:p>
      </dgm:t>
    </dgm:pt>
    <dgm:pt modelId="{9B4C05A9-2819-4F42-B63D-BF9A931F3153}">
      <dgm:prSet phldrT="[テキスト]"/>
      <dgm:spPr/>
      <dgm:t>
        <a:bodyPr/>
        <a:lstStyle/>
        <a:p>
          <a:r>
            <a:rPr kumimoji="1" lang="ja-JP" altLang="en-US" dirty="0"/>
            <a:t>ご来店</a:t>
          </a:r>
        </a:p>
      </dgm:t>
    </dgm:pt>
    <dgm:pt modelId="{41D8BE78-CD50-4B55-BDC8-2FC9A42727A2}" type="parTrans" cxnId="{F982C602-1065-4BF7-B9EA-8FFB476C2E1B}">
      <dgm:prSet/>
      <dgm:spPr/>
      <dgm:t>
        <a:bodyPr/>
        <a:lstStyle/>
        <a:p>
          <a:endParaRPr kumimoji="1" lang="ja-JP" altLang="en-US"/>
        </a:p>
      </dgm:t>
    </dgm:pt>
    <dgm:pt modelId="{444BCE65-0300-4E2B-82E8-377C40FB311B}" type="sibTrans" cxnId="{F982C602-1065-4BF7-B9EA-8FFB476C2E1B}">
      <dgm:prSet/>
      <dgm:spPr/>
      <dgm:t>
        <a:bodyPr/>
        <a:lstStyle/>
        <a:p>
          <a:endParaRPr kumimoji="1" lang="ja-JP" altLang="en-US"/>
        </a:p>
      </dgm:t>
    </dgm:pt>
    <dgm:pt modelId="{A0512409-E68B-416A-974B-5E7B947E4899}">
      <dgm:prSet phldrT="[テキスト]"/>
      <dgm:spPr/>
      <dgm:t>
        <a:bodyPr/>
        <a:lstStyle/>
        <a:p>
          <a:r>
            <a:rPr kumimoji="1" lang="ja-JP" altLang="en-US" dirty="0"/>
            <a:t>カウンセリング</a:t>
          </a:r>
        </a:p>
      </dgm:t>
    </dgm:pt>
    <dgm:pt modelId="{10A9B617-6872-4DA3-BA94-05DEFC40343D}" type="parTrans" cxnId="{1AB800D5-72D7-4219-B18A-E0DCE6E5900B}">
      <dgm:prSet/>
      <dgm:spPr/>
      <dgm:t>
        <a:bodyPr/>
        <a:lstStyle/>
        <a:p>
          <a:endParaRPr kumimoji="1" lang="ja-JP" altLang="en-US"/>
        </a:p>
      </dgm:t>
    </dgm:pt>
    <dgm:pt modelId="{D20CBF70-039A-4947-98D7-74310D33051C}" type="sibTrans" cxnId="{1AB800D5-72D7-4219-B18A-E0DCE6E5900B}">
      <dgm:prSet/>
      <dgm:spPr/>
      <dgm:t>
        <a:bodyPr/>
        <a:lstStyle/>
        <a:p>
          <a:endParaRPr kumimoji="1" lang="ja-JP" altLang="en-US"/>
        </a:p>
      </dgm:t>
    </dgm:pt>
    <dgm:pt modelId="{6288F0BE-5585-4916-9CC0-CF22DFD34A0F}">
      <dgm:prSet/>
      <dgm:spPr/>
      <dgm:t>
        <a:bodyPr/>
        <a:lstStyle/>
        <a:p>
          <a:r>
            <a:rPr kumimoji="1" lang="ja-JP" altLang="en-US" dirty="0"/>
            <a:t>体験トレーニング</a:t>
          </a:r>
        </a:p>
      </dgm:t>
    </dgm:pt>
    <dgm:pt modelId="{31741B50-8118-4010-8775-7C9C6949DF8E}" type="parTrans" cxnId="{05A2B642-D4C6-477B-AF48-D16DC40A38A4}">
      <dgm:prSet/>
      <dgm:spPr/>
      <dgm:t>
        <a:bodyPr/>
        <a:lstStyle/>
        <a:p>
          <a:endParaRPr kumimoji="1" lang="ja-JP" altLang="en-US"/>
        </a:p>
      </dgm:t>
    </dgm:pt>
    <dgm:pt modelId="{6BD4F7D8-33D9-4F16-AA48-5A85933E2C45}" type="sibTrans" cxnId="{05A2B642-D4C6-477B-AF48-D16DC40A38A4}">
      <dgm:prSet/>
      <dgm:spPr/>
      <dgm:t>
        <a:bodyPr/>
        <a:lstStyle/>
        <a:p>
          <a:endParaRPr kumimoji="1" lang="ja-JP" altLang="en-US"/>
        </a:p>
      </dgm:t>
    </dgm:pt>
    <dgm:pt modelId="{06460F47-6742-483C-87BC-5854A40FE5E8}">
      <dgm:prSet/>
      <dgm:spPr/>
      <dgm:t>
        <a:bodyPr/>
        <a:lstStyle/>
        <a:p>
          <a:r>
            <a:rPr kumimoji="1" lang="ja-JP" altLang="en-US" dirty="0"/>
            <a:t>当社システムのご案内</a:t>
          </a:r>
        </a:p>
      </dgm:t>
    </dgm:pt>
    <dgm:pt modelId="{7186F82B-849C-4194-A9FB-308B05503575}" type="parTrans" cxnId="{8BC28E58-0249-4A5C-9650-652770EB2C7C}">
      <dgm:prSet/>
      <dgm:spPr/>
      <dgm:t>
        <a:bodyPr/>
        <a:lstStyle/>
        <a:p>
          <a:endParaRPr kumimoji="1" lang="ja-JP" altLang="en-US"/>
        </a:p>
      </dgm:t>
    </dgm:pt>
    <dgm:pt modelId="{F9705C97-B01B-4A85-8C3A-A9C706493DE0}" type="sibTrans" cxnId="{8BC28E58-0249-4A5C-9650-652770EB2C7C}">
      <dgm:prSet/>
      <dgm:spPr/>
      <dgm:t>
        <a:bodyPr/>
        <a:lstStyle/>
        <a:p>
          <a:endParaRPr kumimoji="1" lang="ja-JP" altLang="en-US"/>
        </a:p>
      </dgm:t>
    </dgm:pt>
    <dgm:pt modelId="{3F8B95C0-277F-42DE-A5F6-5BC9B5477B3F}" type="pres">
      <dgm:prSet presAssocID="{C7A87E93-C669-4589-B4B4-A6CE872DF617}" presName="linearFlow" presStyleCnt="0">
        <dgm:presLayoutVars>
          <dgm:resizeHandles val="exact"/>
        </dgm:presLayoutVars>
      </dgm:prSet>
      <dgm:spPr/>
    </dgm:pt>
    <dgm:pt modelId="{2C2E42D0-A4D1-4751-B71A-BB7AF35D7159}" type="pres">
      <dgm:prSet presAssocID="{858F5A53-DBF7-4700-9A1F-A702DF3D74D9}" presName="node" presStyleLbl="node1" presStyleIdx="0" presStyleCnt="5">
        <dgm:presLayoutVars>
          <dgm:bulletEnabled val="1"/>
        </dgm:presLayoutVars>
      </dgm:prSet>
      <dgm:spPr/>
    </dgm:pt>
    <dgm:pt modelId="{3EA9FC7A-DE58-4D4C-A95E-B4A47370FCDF}" type="pres">
      <dgm:prSet presAssocID="{5A74E69B-7F2A-425B-99AC-74BAD3010D04}" presName="sibTrans" presStyleLbl="sibTrans2D1" presStyleIdx="0" presStyleCnt="4"/>
      <dgm:spPr/>
    </dgm:pt>
    <dgm:pt modelId="{10FC2EA2-92F1-4B74-8530-E1304D50A697}" type="pres">
      <dgm:prSet presAssocID="{5A74E69B-7F2A-425B-99AC-74BAD3010D04}" presName="connectorText" presStyleLbl="sibTrans2D1" presStyleIdx="0" presStyleCnt="4"/>
      <dgm:spPr/>
    </dgm:pt>
    <dgm:pt modelId="{F67D2DEB-3995-4694-9F59-A9E7477BB57D}" type="pres">
      <dgm:prSet presAssocID="{9B4C05A9-2819-4F42-B63D-BF9A931F3153}" presName="node" presStyleLbl="node1" presStyleIdx="1" presStyleCnt="5">
        <dgm:presLayoutVars>
          <dgm:bulletEnabled val="1"/>
        </dgm:presLayoutVars>
      </dgm:prSet>
      <dgm:spPr/>
    </dgm:pt>
    <dgm:pt modelId="{4CAB154A-4825-4227-86E0-D9CAB4EC5BBA}" type="pres">
      <dgm:prSet presAssocID="{444BCE65-0300-4E2B-82E8-377C40FB311B}" presName="sibTrans" presStyleLbl="sibTrans2D1" presStyleIdx="1" presStyleCnt="4"/>
      <dgm:spPr/>
    </dgm:pt>
    <dgm:pt modelId="{0A6EB457-C1A3-46B2-9194-FDE9E6A0914A}" type="pres">
      <dgm:prSet presAssocID="{444BCE65-0300-4E2B-82E8-377C40FB311B}" presName="connectorText" presStyleLbl="sibTrans2D1" presStyleIdx="1" presStyleCnt="4"/>
      <dgm:spPr/>
    </dgm:pt>
    <dgm:pt modelId="{6437E5C9-FBE6-40A0-BDA3-5123CD93B7C3}" type="pres">
      <dgm:prSet presAssocID="{A0512409-E68B-416A-974B-5E7B947E4899}" presName="node" presStyleLbl="node1" presStyleIdx="2" presStyleCnt="5">
        <dgm:presLayoutVars>
          <dgm:bulletEnabled val="1"/>
        </dgm:presLayoutVars>
      </dgm:prSet>
      <dgm:spPr/>
    </dgm:pt>
    <dgm:pt modelId="{7FD386BA-5C10-4C25-8BD9-9DE068275094}" type="pres">
      <dgm:prSet presAssocID="{D20CBF70-039A-4947-98D7-74310D33051C}" presName="sibTrans" presStyleLbl="sibTrans2D1" presStyleIdx="2" presStyleCnt="4"/>
      <dgm:spPr/>
    </dgm:pt>
    <dgm:pt modelId="{524CC578-7120-4E99-8BCB-17C9323A5E59}" type="pres">
      <dgm:prSet presAssocID="{D20CBF70-039A-4947-98D7-74310D33051C}" presName="connectorText" presStyleLbl="sibTrans2D1" presStyleIdx="2" presStyleCnt="4"/>
      <dgm:spPr/>
    </dgm:pt>
    <dgm:pt modelId="{262C0F9E-ED2F-462B-BC4A-FB156CC15D5C}" type="pres">
      <dgm:prSet presAssocID="{6288F0BE-5585-4916-9CC0-CF22DFD34A0F}" presName="node" presStyleLbl="node1" presStyleIdx="3" presStyleCnt="5">
        <dgm:presLayoutVars>
          <dgm:bulletEnabled val="1"/>
        </dgm:presLayoutVars>
      </dgm:prSet>
      <dgm:spPr/>
    </dgm:pt>
    <dgm:pt modelId="{FADF4854-6A5B-4538-880A-2B565FB11A21}" type="pres">
      <dgm:prSet presAssocID="{6BD4F7D8-33D9-4F16-AA48-5A85933E2C45}" presName="sibTrans" presStyleLbl="sibTrans2D1" presStyleIdx="3" presStyleCnt="4"/>
      <dgm:spPr/>
    </dgm:pt>
    <dgm:pt modelId="{68C5993A-24BA-4F3B-A6ED-6AA5A286F4B6}" type="pres">
      <dgm:prSet presAssocID="{6BD4F7D8-33D9-4F16-AA48-5A85933E2C45}" presName="connectorText" presStyleLbl="sibTrans2D1" presStyleIdx="3" presStyleCnt="4"/>
      <dgm:spPr/>
    </dgm:pt>
    <dgm:pt modelId="{3B7BAE7A-E996-412B-85DA-3713F52FD4B2}" type="pres">
      <dgm:prSet presAssocID="{06460F47-6742-483C-87BC-5854A40FE5E8}" presName="node" presStyleLbl="node1" presStyleIdx="4" presStyleCnt="5">
        <dgm:presLayoutVars>
          <dgm:bulletEnabled val="1"/>
        </dgm:presLayoutVars>
      </dgm:prSet>
      <dgm:spPr/>
    </dgm:pt>
  </dgm:ptLst>
  <dgm:cxnLst>
    <dgm:cxn modelId="{F982C602-1065-4BF7-B9EA-8FFB476C2E1B}" srcId="{C7A87E93-C669-4589-B4B4-A6CE872DF617}" destId="{9B4C05A9-2819-4F42-B63D-BF9A931F3153}" srcOrd="1" destOrd="0" parTransId="{41D8BE78-CD50-4B55-BDC8-2FC9A42727A2}" sibTransId="{444BCE65-0300-4E2B-82E8-377C40FB311B}"/>
    <dgm:cxn modelId="{AAC32418-A614-4D28-BA23-1A9752E5787A}" srcId="{C7A87E93-C669-4589-B4B4-A6CE872DF617}" destId="{858F5A53-DBF7-4700-9A1F-A702DF3D74D9}" srcOrd="0" destOrd="0" parTransId="{18ECAE9D-7BC4-4A73-9F1F-7DD7AD3B541D}" sibTransId="{5A74E69B-7F2A-425B-99AC-74BAD3010D04}"/>
    <dgm:cxn modelId="{EC221621-FCEB-48A5-A95D-A7F781A18067}" type="presOf" srcId="{6288F0BE-5585-4916-9CC0-CF22DFD34A0F}" destId="{262C0F9E-ED2F-462B-BC4A-FB156CC15D5C}" srcOrd="0" destOrd="0" presId="urn:microsoft.com/office/officeart/2005/8/layout/process2"/>
    <dgm:cxn modelId="{C5E4B832-B191-4932-A554-C13E22AB35CD}" type="presOf" srcId="{06460F47-6742-483C-87BC-5854A40FE5E8}" destId="{3B7BAE7A-E996-412B-85DA-3713F52FD4B2}" srcOrd="0" destOrd="0" presId="urn:microsoft.com/office/officeart/2005/8/layout/process2"/>
    <dgm:cxn modelId="{BB666C38-BBA2-4197-9656-5856811DB3E3}" type="presOf" srcId="{444BCE65-0300-4E2B-82E8-377C40FB311B}" destId="{4CAB154A-4825-4227-86E0-D9CAB4EC5BBA}" srcOrd="0" destOrd="0" presId="urn:microsoft.com/office/officeart/2005/8/layout/process2"/>
    <dgm:cxn modelId="{871BB85D-AF40-49B2-A818-D2130BE82012}" type="presOf" srcId="{5A74E69B-7F2A-425B-99AC-74BAD3010D04}" destId="{10FC2EA2-92F1-4B74-8530-E1304D50A697}" srcOrd="1" destOrd="0" presId="urn:microsoft.com/office/officeart/2005/8/layout/process2"/>
    <dgm:cxn modelId="{05A2B642-D4C6-477B-AF48-D16DC40A38A4}" srcId="{C7A87E93-C669-4589-B4B4-A6CE872DF617}" destId="{6288F0BE-5585-4916-9CC0-CF22DFD34A0F}" srcOrd="3" destOrd="0" parTransId="{31741B50-8118-4010-8775-7C9C6949DF8E}" sibTransId="{6BD4F7D8-33D9-4F16-AA48-5A85933E2C45}"/>
    <dgm:cxn modelId="{FE945449-7EA9-43AC-A6FC-8CEB60A262F1}" type="presOf" srcId="{858F5A53-DBF7-4700-9A1F-A702DF3D74D9}" destId="{2C2E42D0-A4D1-4751-B71A-BB7AF35D7159}" srcOrd="0" destOrd="0" presId="urn:microsoft.com/office/officeart/2005/8/layout/process2"/>
    <dgm:cxn modelId="{8BC28E58-0249-4A5C-9650-652770EB2C7C}" srcId="{C7A87E93-C669-4589-B4B4-A6CE872DF617}" destId="{06460F47-6742-483C-87BC-5854A40FE5E8}" srcOrd="4" destOrd="0" parTransId="{7186F82B-849C-4194-A9FB-308B05503575}" sibTransId="{F9705C97-B01B-4A85-8C3A-A9C706493DE0}"/>
    <dgm:cxn modelId="{601B6891-3571-4ABC-B76F-9FBC6208D575}" type="presOf" srcId="{D20CBF70-039A-4947-98D7-74310D33051C}" destId="{7FD386BA-5C10-4C25-8BD9-9DE068275094}" srcOrd="0" destOrd="0" presId="urn:microsoft.com/office/officeart/2005/8/layout/process2"/>
    <dgm:cxn modelId="{23ACA898-1716-4171-9A79-CABE3D3CDFE5}" type="presOf" srcId="{A0512409-E68B-416A-974B-5E7B947E4899}" destId="{6437E5C9-FBE6-40A0-BDA3-5123CD93B7C3}" srcOrd="0" destOrd="0" presId="urn:microsoft.com/office/officeart/2005/8/layout/process2"/>
    <dgm:cxn modelId="{235F05A1-FDE2-4226-B6EE-03BCFD77336F}" type="presOf" srcId="{C7A87E93-C669-4589-B4B4-A6CE872DF617}" destId="{3F8B95C0-277F-42DE-A5F6-5BC9B5477B3F}" srcOrd="0" destOrd="0" presId="urn:microsoft.com/office/officeart/2005/8/layout/process2"/>
    <dgm:cxn modelId="{264092A9-3EFF-4657-ACFD-AF4A8667BE7B}" type="presOf" srcId="{6BD4F7D8-33D9-4F16-AA48-5A85933E2C45}" destId="{68C5993A-24BA-4F3B-A6ED-6AA5A286F4B6}" srcOrd="1" destOrd="0" presId="urn:microsoft.com/office/officeart/2005/8/layout/process2"/>
    <dgm:cxn modelId="{D7CA91D0-4A28-4202-B693-2CCD581AA103}" type="presOf" srcId="{6BD4F7D8-33D9-4F16-AA48-5A85933E2C45}" destId="{FADF4854-6A5B-4538-880A-2B565FB11A21}" srcOrd="0" destOrd="0" presId="urn:microsoft.com/office/officeart/2005/8/layout/process2"/>
    <dgm:cxn modelId="{1EF87FD1-C77E-4E2B-8922-E472E73C50E3}" type="presOf" srcId="{D20CBF70-039A-4947-98D7-74310D33051C}" destId="{524CC578-7120-4E99-8BCB-17C9323A5E59}" srcOrd="1" destOrd="0" presId="urn:microsoft.com/office/officeart/2005/8/layout/process2"/>
    <dgm:cxn modelId="{1AB800D5-72D7-4219-B18A-E0DCE6E5900B}" srcId="{C7A87E93-C669-4589-B4B4-A6CE872DF617}" destId="{A0512409-E68B-416A-974B-5E7B947E4899}" srcOrd="2" destOrd="0" parTransId="{10A9B617-6872-4DA3-BA94-05DEFC40343D}" sibTransId="{D20CBF70-039A-4947-98D7-74310D33051C}"/>
    <dgm:cxn modelId="{E3389EEC-A16A-4485-9319-D383F493CA10}" type="presOf" srcId="{444BCE65-0300-4E2B-82E8-377C40FB311B}" destId="{0A6EB457-C1A3-46B2-9194-FDE9E6A0914A}" srcOrd="1" destOrd="0" presId="urn:microsoft.com/office/officeart/2005/8/layout/process2"/>
    <dgm:cxn modelId="{E7417CEF-9D09-49B0-B551-B52047C57567}" type="presOf" srcId="{5A74E69B-7F2A-425B-99AC-74BAD3010D04}" destId="{3EA9FC7A-DE58-4D4C-A95E-B4A47370FCDF}" srcOrd="0" destOrd="0" presId="urn:microsoft.com/office/officeart/2005/8/layout/process2"/>
    <dgm:cxn modelId="{E0896CFD-B129-40C5-8F89-C87F35999E4F}" type="presOf" srcId="{9B4C05A9-2819-4F42-B63D-BF9A931F3153}" destId="{F67D2DEB-3995-4694-9F59-A9E7477BB57D}" srcOrd="0" destOrd="0" presId="urn:microsoft.com/office/officeart/2005/8/layout/process2"/>
    <dgm:cxn modelId="{91F09ECF-6B1C-4F7C-B712-C1B8D2DECDFC}" type="presParOf" srcId="{3F8B95C0-277F-42DE-A5F6-5BC9B5477B3F}" destId="{2C2E42D0-A4D1-4751-B71A-BB7AF35D7159}" srcOrd="0" destOrd="0" presId="urn:microsoft.com/office/officeart/2005/8/layout/process2"/>
    <dgm:cxn modelId="{D0C853A9-EB67-4977-8257-406EEF2CDF89}" type="presParOf" srcId="{3F8B95C0-277F-42DE-A5F6-5BC9B5477B3F}" destId="{3EA9FC7A-DE58-4D4C-A95E-B4A47370FCDF}" srcOrd="1" destOrd="0" presId="urn:microsoft.com/office/officeart/2005/8/layout/process2"/>
    <dgm:cxn modelId="{4FAE7789-EB41-478A-81C4-42D8F2F00A8F}" type="presParOf" srcId="{3EA9FC7A-DE58-4D4C-A95E-B4A47370FCDF}" destId="{10FC2EA2-92F1-4B74-8530-E1304D50A697}" srcOrd="0" destOrd="0" presId="urn:microsoft.com/office/officeart/2005/8/layout/process2"/>
    <dgm:cxn modelId="{D0F386BC-A4C5-4813-B9D8-8283394D146F}" type="presParOf" srcId="{3F8B95C0-277F-42DE-A5F6-5BC9B5477B3F}" destId="{F67D2DEB-3995-4694-9F59-A9E7477BB57D}" srcOrd="2" destOrd="0" presId="urn:microsoft.com/office/officeart/2005/8/layout/process2"/>
    <dgm:cxn modelId="{2A86D57D-3192-4C87-9FA2-13D1ED3EAD83}" type="presParOf" srcId="{3F8B95C0-277F-42DE-A5F6-5BC9B5477B3F}" destId="{4CAB154A-4825-4227-86E0-D9CAB4EC5BBA}" srcOrd="3" destOrd="0" presId="urn:microsoft.com/office/officeart/2005/8/layout/process2"/>
    <dgm:cxn modelId="{968A3004-CDE1-4930-9C39-0284B6E5884D}" type="presParOf" srcId="{4CAB154A-4825-4227-86E0-D9CAB4EC5BBA}" destId="{0A6EB457-C1A3-46B2-9194-FDE9E6A0914A}" srcOrd="0" destOrd="0" presId="urn:microsoft.com/office/officeart/2005/8/layout/process2"/>
    <dgm:cxn modelId="{A55E44A2-AA96-4816-8532-23F42A75B9B6}" type="presParOf" srcId="{3F8B95C0-277F-42DE-A5F6-5BC9B5477B3F}" destId="{6437E5C9-FBE6-40A0-BDA3-5123CD93B7C3}" srcOrd="4" destOrd="0" presId="urn:microsoft.com/office/officeart/2005/8/layout/process2"/>
    <dgm:cxn modelId="{A0BF994F-C39A-49A1-BBAC-6FBD80DDD307}" type="presParOf" srcId="{3F8B95C0-277F-42DE-A5F6-5BC9B5477B3F}" destId="{7FD386BA-5C10-4C25-8BD9-9DE068275094}" srcOrd="5" destOrd="0" presId="urn:microsoft.com/office/officeart/2005/8/layout/process2"/>
    <dgm:cxn modelId="{9251ED4D-6DCF-4609-A3A6-1C4916A87656}" type="presParOf" srcId="{7FD386BA-5C10-4C25-8BD9-9DE068275094}" destId="{524CC578-7120-4E99-8BCB-17C9323A5E59}" srcOrd="0" destOrd="0" presId="urn:microsoft.com/office/officeart/2005/8/layout/process2"/>
    <dgm:cxn modelId="{B05C532F-B437-4DA9-8D7B-69EE04413654}" type="presParOf" srcId="{3F8B95C0-277F-42DE-A5F6-5BC9B5477B3F}" destId="{262C0F9E-ED2F-462B-BC4A-FB156CC15D5C}" srcOrd="6" destOrd="0" presId="urn:microsoft.com/office/officeart/2005/8/layout/process2"/>
    <dgm:cxn modelId="{94896636-1624-4B49-9425-CE74E468CD9F}" type="presParOf" srcId="{3F8B95C0-277F-42DE-A5F6-5BC9B5477B3F}" destId="{FADF4854-6A5B-4538-880A-2B565FB11A21}" srcOrd="7" destOrd="0" presId="urn:microsoft.com/office/officeart/2005/8/layout/process2"/>
    <dgm:cxn modelId="{121DFA6C-8CD0-44D6-9947-38487EE2B8EF}" type="presParOf" srcId="{FADF4854-6A5B-4538-880A-2B565FB11A21}" destId="{68C5993A-24BA-4F3B-A6ED-6AA5A286F4B6}" srcOrd="0" destOrd="0" presId="urn:microsoft.com/office/officeart/2005/8/layout/process2"/>
    <dgm:cxn modelId="{B35A8710-F374-44CC-8212-0924DF41A345}" type="presParOf" srcId="{3F8B95C0-277F-42DE-A5F6-5BC9B5477B3F}" destId="{3B7BAE7A-E996-412B-85DA-3713F52FD4B2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E42D0-A4D1-4751-B71A-BB7AF35D7159}">
      <dsp:nvSpPr>
        <dsp:cNvPr id="0" name=""/>
        <dsp:cNvSpPr/>
      </dsp:nvSpPr>
      <dsp:spPr>
        <a:xfrm>
          <a:off x="55358" y="531"/>
          <a:ext cx="2061700" cy="6214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体験日のご予約</a:t>
          </a:r>
        </a:p>
      </dsp:txBody>
      <dsp:txXfrm>
        <a:off x="73560" y="18733"/>
        <a:ext cx="2025296" cy="585063"/>
      </dsp:txXfrm>
    </dsp:sp>
    <dsp:sp modelId="{3EA9FC7A-DE58-4D4C-A95E-B4A47370FCDF}">
      <dsp:nvSpPr>
        <dsp:cNvPr id="0" name=""/>
        <dsp:cNvSpPr/>
      </dsp:nvSpPr>
      <dsp:spPr>
        <a:xfrm rot="5400000">
          <a:off x="969683" y="637535"/>
          <a:ext cx="233050" cy="2796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 rot="-5400000">
        <a:off x="1002311" y="660840"/>
        <a:ext cx="167796" cy="163135"/>
      </dsp:txXfrm>
    </dsp:sp>
    <dsp:sp modelId="{F67D2DEB-3995-4694-9F59-A9E7477BB57D}">
      <dsp:nvSpPr>
        <dsp:cNvPr id="0" name=""/>
        <dsp:cNvSpPr/>
      </dsp:nvSpPr>
      <dsp:spPr>
        <a:xfrm>
          <a:off x="55358" y="932733"/>
          <a:ext cx="2061700" cy="6214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ご来店</a:t>
          </a:r>
        </a:p>
      </dsp:txBody>
      <dsp:txXfrm>
        <a:off x="73560" y="950935"/>
        <a:ext cx="2025296" cy="585063"/>
      </dsp:txXfrm>
    </dsp:sp>
    <dsp:sp modelId="{4CAB154A-4825-4227-86E0-D9CAB4EC5BBA}">
      <dsp:nvSpPr>
        <dsp:cNvPr id="0" name=""/>
        <dsp:cNvSpPr/>
      </dsp:nvSpPr>
      <dsp:spPr>
        <a:xfrm rot="5400000">
          <a:off x="969683" y="1569737"/>
          <a:ext cx="233050" cy="2796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 rot="-5400000">
        <a:off x="1002311" y="1593042"/>
        <a:ext cx="167796" cy="163135"/>
      </dsp:txXfrm>
    </dsp:sp>
    <dsp:sp modelId="{6437E5C9-FBE6-40A0-BDA3-5123CD93B7C3}">
      <dsp:nvSpPr>
        <dsp:cNvPr id="0" name=""/>
        <dsp:cNvSpPr/>
      </dsp:nvSpPr>
      <dsp:spPr>
        <a:xfrm>
          <a:off x="55358" y="1864935"/>
          <a:ext cx="2061700" cy="6214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カウンセリング</a:t>
          </a:r>
        </a:p>
      </dsp:txBody>
      <dsp:txXfrm>
        <a:off x="73560" y="1883137"/>
        <a:ext cx="2025296" cy="585063"/>
      </dsp:txXfrm>
    </dsp:sp>
    <dsp:sp modelId="{7FD386BA-5C10-4C25-8BD9-9DE068275094}">
      <dsp:nvSpPr>
        <dsp:cNvPr id="0" name=""/>
        <dsp:cNvSpPr/>
      </dsp:nvSpPr>
      <dsp:spPr>
        <a:xfrm rot="5400000">
          <a:off x="969683" y="2501939"/>
          <a:ext cx="233050" cy="2796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 rot="-5400000">
        <a:off x="1002311" y="2525244"/>
        <a:ext cx="167796" cy="163135"/>
      </dsp:txXfrm>
    </dsp:sp>
    <dsp:sp modelId="{262C0F9E-ED2F-462B-BC4A-FB156CC15D5C}">
      <dsp:nvSpPr>
        <dsp:cNvPr id="0" name=""/>
        <dsp:cNvSpPr/>
      </dsp:nvSpPr>
      <dsp:spPr>
        <a:xfrm>
          <a:off x="55358" y="2797136"/>
          <a:ext cx="2061700" cy="6214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体験トレーニング</a:t>
          </a:r>
        </a:p>
      </dsp:txBody>
      <dsp:txXfrm>
        <a:off x="73560" y="2815338"/>
        <a:ext cx="2025296" cy="585063"/>
      </dsp:txXfrm>
    </dsp:sp>
    <dsp:sp modelId="{FADF4854-6A5B-4538-880A-2B565FB11A21}">
      <dsp:nvSpPr>
        <dsp:cNvPr id="0" name=""/>
        <dsp:cNvSpPr/>
      </dsp:nvSpPr>
      <dsp:spPr>
        <a:xfrm rot="5400000">
          <a:off x="969683" y="3434141"/>
          <a:ext cx="233050" cy="2796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 rot="-5400000">
        <a:off x="1002311" y="3457446"/>
        <a:ext cx="167796" cy="163135"/>
      </dsp:txXfrm>
    </dsp:sp>
    <dsp:sp modelId="{3B7BAE7A-E996-412B-85DA-3713F52FD4B2}">
      <dsp:nvSpPr>
        <dsp:cNvPr id="0" name=""/>
        <dsp:cNvSpPr/>
      </dsp:nvSpPr>
      <dsp:spPr>
        <a:xfrm>
          <a:off x="55358" y="3729338"/>
          <a:ext cx="2061700" cy="6214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当社システムのご案内</a:t>
          </a:r>
        </a:p>
      </dsp:txBody>
      <dsp:txXfrm>
        <a:off x="73560" y="3747540"/>
        <a:ext cx="2025296" cy="585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95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235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542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9333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764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403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924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188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59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46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45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88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289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89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889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96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75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DE53021-6BF8-4823-927F-320D5AB29352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D27D2-026C-49EA-887A-45B09641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1134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9BE915-F65B-404F-959F-51E1133B0E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Only for You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C02370-D8EB-47EC-AD54-2C111069DC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パーソナルトレーニングスタジオ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48930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07AB91-B777-4BE3-BD64-2AF39C203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ご入会までの流れ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14B4168C-B323-410F-A503-BE3017786C0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01172731"/>
              </p:ext>
            </p:extLst>
          </p:nvPr>
        </p:nvGraphicFramePr>
        <p:xfrm>
          <a:off x="838202" y="1825625"/>
          <a:ext cx="217241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コンテンツ プレースホルダー 7">
            <a:extLst>
              <a:ext uri="{FF2B5EF4-FFF2-40B4-BE49-F238E27FC236}">
                <a16:creationId xmlns:a16="http://schemas.microsoft.com/office/drawing/2014/main" id="{461C00EA-B8A5-4B3C-A65F-DA1B3153BE6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2895420"/>
              </p:ext>
            </p:extLst>
          </p:nvPr>
        </p:nvGraphicFramePr>
        <p:xfrm>
          <a:off x="8117456" y="1825625"/>
          <a:ext cx="3236343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3BC96AF-6457-43FC-B065-2D1AEC89964E}"/>
              </a:ext>
            </a:extLst>
          </p:cNvPr>
          <p:cNvSpPr txBox="1"/>
          <p:nvPr/>
        </p:nvSpPr>
        <p:spPr>
          <a:xfrm>
            <a:off x="2934379" y="1998741"/>
            <a:ext cx="4674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700"/>
              </a:spcBef>
              <a:buClr>
                <a:schemeClr val="accent1"/>
              </a:buClr>
              <a:buFont typeface="メイリオ" panose="020B0604030504040204" pitchFamily="50" charset="-128"/>
              <a:buChar char="✤"/>
            </a:pPr>
            <a:r>
              <a:rPr lang="en-US" altLang="ja-JP" sz="1400" dirty="0"/>
              <a:t>Web</a:t>
            </a:r>
            <a:r>
              <a:rPr lang="ja-JP" altLang="en-US" sz="1400" dirty="0"/>
              <a:t>またはお電話にて体験日をご予約ください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3B0954E-8C01-4944-98EB-1B0682D7DA05}"/>
              </a:ext>
            </a:extLst>
          </p:cNvPr>
          <p:cNvSpPr txBox="1"/>
          <p:nvPr/>
        </p:nvSpPr>
        <p:spPr>
          <a:xfrm>
            <a:off x="2934379" y="2772513"/>
            <a:ext cx="4838021" cy="612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700"/>
              </a:spcBef>
              <a:buClr>
                <a:schemeClr val="accent1"/>
              </a:buClr>
              <a:buFont typeface="メイリオ" panose="020B0604030504040204" pitchFamily="50" charset="-128"/>
              <a:buChar char="✤"/>
            </a:pPr>
            <a:r>
              <a:rPr kumimoji="1" lang="ja-JP" altLang="en-US" sz="1400" dirty="0"/>
              <a:t>トレーニングウェア、シューズをご持参ください</a:t>
            </a:r>
            <a:endParaRPr kumimoji="1" lang="en-US" altLang="ja-JP" sz="1400" dirty="0"/>
          </a:p>
          <a:p>
            <a:pPr marL="285750" indent="-285750">
              <a:spcBef>
                <a:spcPts val="700"/>
              </a:spcBef>
              <a:buClr>
                <a:schemeClr val="accent1"/>
              </a:buClr>
              <a:buFont typeface="メイリオ" panose="020B0604030504040204" pitchFamily="50" charset="-128"/>
              <a:buChar char="✤"/>
            </a:pPr>
            <a:r>
              <a:rPr kumimoji="1" lang="ja-JP" altLang="en-US" sz="1400" dirty="0"/>
              <a:t>レンタルサービスもございます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1B21875-5C71-42FE-9C36-8E72A81236DA}"/>
              </a:ext>
            </a:extLst>
          </p:cNvPr>
          <p:cNvSpPr txBox="1"/>
          <p:nvPr/>
        </p:nvSpPr>
        <p:spPr>
          <a:xfrm>
            <a:off x="2934379" y="3862579"/>
            <a:ext cx="48380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700"/>
              </a:spcBef>
              <a:buClr>
                <a:schemeClr val="accent1"/>
              </a:buClr>
              <a:buFont typeface="メイリオ" panose="020B0604030504040204" pitchFamily="50" charset="-128"/>
              <a:buChar char="✤"/>
            </a:pPr>
            <a:r>
              <a:rPr kumimoji="1" lang="ja-JP" altLang="en-US" sz="1400" dirty="0"/>
              <a:t>お客様のご希望をじっくり伺います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372E03D-59FB-4ED2-83CB-72146B781E63}"/>
              </a:ext>
            </a:extLst>
          </p:cNvPr>
          <p:cNvSpPr txBox="1"/>
          <p:nvPr/>
        </p:nvSpPr>
        <p:spPr>
          <a:xfrm>
            <a:off x="2934379" y="4679954"/>
            <a:ext cx="4838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700"/>
              </a:spcBef>
              <a:buClr>
                <a:schemeClr val="accent1"/>
              </a:buClr>
              <a:buFont typeface="メイリオ" panose="020B0604030504040204" pitchFamily="50" charset="-128"/>
              <a:buChar char="✤"/>
            </a:pPr>
            <a:r>
              <a:rPr kumimoji="1" lang="ja-JP" altLang="en-US" sz="1400" dirty="0"/>
              <a:t>トレーナーによるプライベートトレーニングをご体験いただきます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38F9012-8EF1-4523-9FBB-E8D6C25CA589}"/>
              </a:ext>
            </a:extLst>
          </p:cNvPr>
          <p:cNvSpPr txBox="1"/>
          <p:nvPr/>
        </p:nvSpPr>
        <p:spPr>
          <a:xfrm>
            <a:off x="2934379" y="5596645"/>
            <a:ext cx="4838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700"/>
              </a:spcBef>
              <a:buClr>
                <a:schemeClr val="accent1"/>
              </a:buClr>
              <a:buFont typeface="メイリオ" panose="020B0604030504040204" pitchFamily="50" charset="-128"/>
              <a:buChar char="✤"/>
            </a:pPr>
            <a:r>
              <a:rPr kumimoji="1" lang="ja-JP" altLang="en-US" sz="1400" dirty="0"/>
              <a:t>体験後の電話勧誘など、当社では一切ございませんので、安心してご来店ください</a:t>
            </a:r>
          </a:p>
        </p:txBody>
      </p:sp>
    </p:spTree>
    <p:extLst>
      <p:ext uri="{BB962C8B-B14F-4D97-AF65-F5344CB8AC3E}">
        <p14:creationId xmlns:p14="http://schemas.microsoft.com/office/powerpoint/2010/main" val="3853331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イオン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70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Century Gothic</vt:lpstr>
      <vt:lpstr>Wingdings 3</vt:lpstr>
      <vt:lpstr>イオン</vt:lpstr>
      <vt:lpstr>Only for You</vt:lpstr>
      <vt:lpstr>ご入会までの流れ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2020-05-15T22:55:36Z</dcterms:created>
  <dcterms:modified xsi:type="dcterms:W3CDTF">2020-05-15T22:56:06Z</dcterms:modified>
</cp:coreProperties>
</file>