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98FC7D-8214-4839-BD5F-8A69AB1E4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0E4D72-F241-45D7-AEEF-8366CE37F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943084-87D5-4A35-8F12-049547BCC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26F-03FE-4BA6-AC65-3BBF2E68CC15}" type="datetimeFigureOut">
              <a:rPr kumimoji="1" lang="ja-JP" altLang="en-US" smtClean="0"/>
              <a:t>2018/5/12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768BD9-11B7-430E-BC5D-95D799DED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7532A1-7AE8-4891-BBB0-69CF6144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478A-7CC6-4555-BDD4-CD165C46D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214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286967-6841-47AE-BBA8-A6694AAE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C60C664-8D74-4066-9953-824D194A9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14BB0E-D196-4EC7-869F-F67020C9B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26F-03FE-4BA6-AC65-3BBF2E68CC15}" type="datetimeFigureOut">
              <a:rPr kumimoji="1" lang="ja-JP" altLang="en-US" smtClean="0"/>
              <a:t>2018/5/12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9574A1-DFF8-430D-AE64-CFAD09E1D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BC56F4-12E9-44C5-928C-D176E5257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478A-7CC6-4555-BDD4-CD165C46D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71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C522B80-BC8B-4419-90A8-F0B86FACA7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95DD86-FB4A-4C1C-8608-8B280EE06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25FEAF-D808-46AF-BFA2-C7C98951E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26F-03FE-4BA6-AC65-3BBF2E68CC15}" type="datetimeFigureOut">
              <a:rPr kumimoji="1" lang="ja-JP" altLang="en-US" smtClean="0"/>
              <a:t>2018/5/12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88D19A-FD5C-47C5-9EB4-EA64E7F0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93D256-91C5-42DE-9D71-9327A1CA2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478A-7CC6-4555-BDD4-CD165C46D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6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3A719D-B3D5-4944-A2A0-0ADEDC8D6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AB5E23-240B-4248-8670-4937BEEAB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FA3F8A-E86C-4CC0-B18C-01A634836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26F-03FE-4BA6-AC65-3BBF2E68CC15}" type="datetimeFigureOut">
              <a:rPr kumimoji="1" lang="ja-JP" altLang="en-US" smtClean="0"/>
              <a:t>2018/5/12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78E855-D64B-4E75-A457-0E442F604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4535B7-889A-419B-9DE2-F4FF9AF6C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478A-7CC6-4555-BDD4-CD165C46D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85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4B3F7-521B-4E2B-95DE-C5E2DC1C8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0424C40-054B-402B-A993-13CC940E8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6DEA6E-5043-4614-9517-74CC7669D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26F-03FE-4BA6-AC65-3BBF2E68CC15}" type="datetimeFigureOut">
              <a:rPr kumimoji="1" lang="ja-JP" altLang="en-US" smtClean="0"/>
              <a:t>2018/5/12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08B662-E48A-4BBB-A1F1-DB5A1FD95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128A6E-7D4F-487C-90B3-A36E38205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478A-7CC6-4555-BDD4-CD165C46D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85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92EDBE-5615-4855-A3C1-11EFD98C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F50D7D-2700-4491-806D-6425806B1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034D3A2-36B3-465F-BE49-E1B7BC58A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372BBA-3418-45B4-B6B0-06B7A2B92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26F-03FE-4BA6-AC65-3BBF2E68CC15}" type="datetimeFigureOut">
              <a:rPr kumimoji="1" lang="ja-JP" altLang="en-US" smtClean="0"/>
              <a:t>2018/5/12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3E47E2-630C-4708-9203-3D4FC135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839231-D2EB-4A05-B234-85222210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478A-7CC6-4555-BDD4-CD165C46D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83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A12528-3739-479A-8AE1-89C7ED861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A70A6D-8813-490B-8F77-F99508E80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0388150-DEEF-4447-AE64-67BFB2ACE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C94B349-B4D7-4590-93FD-0CF14E3AE1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99908B0-6707-4779-98DD-AA32286F40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14D4A2C-A0D1-4E10-9390-B2C068750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26F-03FE-4BA6-AC65-3BBF2E68CC15}" type="datetimeFigureOut">
              <a:rPr kumimoji="1" lang="ja-JP" altLang="en-US" smtClean="0"/>
              <a:t>2018/5/12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B512538-49F1-40B1-94DC-957049A84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BA58499-33A1-4E3E-80EA-DA06E54A7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478A-7CC6-4555-BDD4-CD165C46D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76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570772-5DE6-4473-92AC-31C59737C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8E0022-E93E-475B-8637-948E42429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26F-03FE-4BA6-AC65-3BBF2E68CC15}" type="datetimeFigureOut">
              <a:rPr kumimoji="1" lang="ja-JP" altLang="en-US" smtClean="0"/>
              <a:t>2018/5/12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227D9F8-040C-423B-9B74-8B1A79B0D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1C5125C-AECF-4512-ABF2-1A221D8B7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478A-7CC6-4555-BDD4-CD165C46D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34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3AFE297-EA22-4543-BFBF-CCD09CCF2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26F-03FE-4BA6-AC65-3BBF2E68CC15}" type="datetimeFigureOut">
              <a:rPr kumimoji="1" lang="ja-JP" altLang="en-US" smtClean="0"/>
              <a:t>2018/5/12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B18000C-067A-4469-9143-94EA6D23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ED417D-2092-4D13-99B6-731DB3CD7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478A-7CC6-4555-BDD4-CD165C46D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9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0220C9-8AB1-4592-A182-EE2D7E4D2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B24B2D-E917-4312-9391-C9A5564B1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3476C4-4EE6-4944-9627-A7479E702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3C833F-CE7A-435A-87A8-257EC612C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26F-03FE-4BA6-AC65-3BBF2E68CC15}" type="datetimeFigureOut">
              <a:rPr kumimoji="1" lang="ja-JP" altLang="en-US" smtClean="0"/>
              <a:t>2018/5/12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347784-17F7-4B09-BD3A-FF792F607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68B382-09A7-4513-91C4-5181FEC1A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478A-7CC6-4555-BDD4-CD165C46D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49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E317C7-36D8-4BA7-B965-2C71F7F6E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488681-862F-4DC0-B114-37D314389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1C39B8-B00A-469C-85FB-17C8DE669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FF3D11-28C6-4EE7-A53B-18162CACD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126F-03FE-4BA6-AC65-3BBF2E68CC15}" type="datetimeFigureOut">
              <a:rPr kumimoji="1" lang="ja-JP" altLang="en-US" smtClean="0"/>
              <a:t>2018/5/12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9134D1-69AF-46DE-AD45-CFE9CC4B0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D5C4B0-2AD8-46A4-A122-D9B75DB43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478A-7CC6-4555-BDD4-CD165C46D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10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E3B489C-E1A7-4AAD-8368-7BBB7BC56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29324A-BFF0-4712-991F-B171473EB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92F138-8920-4AF6-B2BC-596BFF217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A126F-03FE-4BA6-AC65-3BBF2E68CC15}" type="datetimeFigureOut">
              <a:rPr kumimoji="1" lang="ja-JP" altLang="en-US" smtClean="0"/>
              <a:t>2018/5/12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96BAB6-643B-4BC8-9CD1-ED4EFB317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3141AF-ACE7-4B61-AF73-7895F15A18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F478A-7CC6-4555-BDD4-CD165C46D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69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6D6C7BF7-1982-46E6-8245-D2CAC05B9E8D}"/>
              </a:ext>
            </a:extLst>
          </p:cNvPr>
          <p:cNvSpPr/>
          <p:nvPr/>
        </p:nvSpPr>
        <p:spPr>
          <a:xfrm>
            <a:off x="581892" y="2172854"/>
            <a:ext cx="2512291" cy="251229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accent5">
                    <a:lumMod val="50000"/>
                  </a:schemeClr>
                </a:solidFill>
              </a:rPr>
              <a:t>お申込</a:t>
            </a: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182C1D41-E239-4A6E-8D9E-2DFFFF49EFD3}"/>
              </a:ext>
            </a:extLst>
          </p:cNvPr>
          <p:cNvSpPr/>
          <p:nvPr/>
        </p:nvSpPr>
        <p:spPr>
          <a:xfrm>
            <a:off x="4839855" y="494145"/>
            <a:ext cx="2512290" cy="251229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ja-JP" altLang="en-US" sz="4000" dirty="0">
                <a:solidFill>
                  <a:schemeClr val="accent4">
                    <a:lumMod val="75000"/>
                  </a:schemeClr>
                </a:solidFill>
              </a:rPr>
              <a:t>採寸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6919BD79-EFEE-4181-9F05-093F139BC838}"/>
              </a:ext>
            </a:extLst>
          </p:cNvPr>
          <p:cNvSpPr/>
          <p:nvPr/>
        </p:nvSpPr>
        <p:spPr>
          <a:xfrm>
            <a:off x="4839855" y="3851565"/>
            <a:ext cx="2512290" cy="251229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ja-JP" altLang="en-US" sz="3400" dirty="0">
                <a:solidFill>
                  <a:schemeClr val="accent4">
                    <a:lumMod val="75000"/>
                  </a:schemeClr>
                </a:solidFill>
              </a:rPr>
              <a:t>ヒアリング</a:t>
            </a:r>
          </a:p>
        </p:txBody>
      </p:sp>
      <p:sp>
        <p:nvSpPr>
          <p:cNvPr id="9" name="八角形 8">
            <a:extLst>
              <a:ext uri="{FF2B5EF4-FFF2-40B4-BE49-F238E27FC236}">
                <a16:creationId xmlns:a16="http://schemas.microsoft.com/office/drawing/2014/main" id="{DB39DFF4-2F59-4382-9BF0-AE5241CEEABF}"/>
              </a:ext>
            </a:extLst>
          </p:cNvPr>
          <p:cNvSpPr/>
          <p:nvPr/>
        </p:nvSpPr>
        <p:spPr>
          <a:xfrm>
            <a:off x="9097818" y="2172855"/>
            <a:ext cx="2512290" cy="2512290"/>
          </a:xfrm>
          <a:prstGeom prst="octagon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rtlCol="0" anchor="ctr"/>
          <a:lstStyle/>
          <a:p>
            <a:pPr algn="ctr"/>
            <a:r>
              <a:rPr kumimoji="1" lang="ja-JP" altLang="en-US" sz="3600" dirty="0">
                <a:solidFill>
                  <a:schemeClr val="accent6">
                    <a:lumMod val="75000"/>
                  </a:schemeClr>
                </a:solidFill>
              </a:rPr>
              <a:t>サンプル</a:t>
            </a:r>
            <a:endParaRPr kumimoji="1" lang="en-US" altLang="ja-JP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3600" dirty="0">
                <a:solidFill>
                  <a:schemeClr val="accent6">
                    <a:lumMod val="75000"/>
                  </a:schemeClr>
                </a:solidFill>
              </a:rPr>
              <a:t>作成</a:t>
            </a:r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2D00DBAD-9CB2-4A13-98D9-271A9C9FC6B9}"/>
              </a:ext>
            </a:extLst>
          </p:cNvPr>
          <p:cNvSpPr/>
          <p:nvPr/>
        </p:nvSpPr>
        <p:spPr>
          <a:xfrm rot="5400000">
            <a:off x="3281222" y="3087255"/>
            <a:ext cx="1371594" cy="68349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9613DC1F-F4B1-4534-AA83-D22275B4D37C}"/>
              </a:ext>
            </a:extLst>
          </p:cNvPr>
          <p:cNvSpPr/>
          <p:nvPr/>
        </p:nvSpPr>
        <p:spPr>
          <a:xfrm rot="5400000">
            <a:off x="7539185" y="3087256"/>
            <a:ext cx="1371592" cy="68349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058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2018-05-12T01:00:47Z</dcterms:created>
  <dcterms:modified xsi:type="dcterms:W3CDTF">2018-05-12T01:00:52Z</dcterms:modified>
</cp:coreProperties>
</file>