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395706-D219-ED73-0E26-A22AC8B39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8F5ACA-829F-954E-5268-FFE925D35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62950-5332-3352-00A5-961A3FB65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A0077E-4DAB-C1E5-A034-7795E111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EF4D51-AD8D-DF8A-3190-5E377B2A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0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F8CB0-7448-FA9A-B482-5C073BFF5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27A510-32A5-25DB-93AE-414FB1BF6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222A7F-FBA9-514F-ADE0-14D276D3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7B8A-73AB-DFD6-5039-BAF54091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3B66C-D521-181F-85F7-42A4C6D2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58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120640-B6E3-2989-52EA-129DE920A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9E2BEB-6606-D210-3BD5-D2F83257B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941E71-5222-272F-DAC8-6C0150BB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9A7AFB-11EE-8A23-67B1-3E21300F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22E702-FF43-271A-2B10-95A9B9B8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66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08FD60-2ABF-4B83-41C9-8F85EF92C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D5B49E-808E-B0D7-A62D-2CE969547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8AC377-1C2A-FF66-9037-F426555F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F17DE2-6FA2-524A-9DC3-6D3FA515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BCB199-D51F-D1D5-3502-1C349299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84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7F9712-62EE-F6CB-C02F-10D6118FE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579471-D314-3584-35F6-D761A7325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94E73D-4F89-6B12-AACE-F4D90117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588D05-4828-E54D-0647-A937E867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F03925-E9A1-01B7-1AF9-AECEA09DF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51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BBFBBB-42E4-0BB6-F972-D46BC5C6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B44CAE-9FB0-929C-E3DB-D9E4239C2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592969-A8C1-08C7-7D26-A258EB420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658EDD-144F-6FE7-7C60-29BAF5979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F02CBA-53C3-1ADC-8D9E-D67E555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BEBDEB-6B66-3AF4-0683-6CBDE7C0C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34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CE85F9-C9AB-87A1-8168-5689A0FAE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BD20EB-5525-7468-CC44-A477CA780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F673BD-ABE6-C375-0542-05D3F64C3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B29700F-023F-4207-7010-7669F181F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F8E9C2-3B43-09FF-FA4B-A23933AA7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CF90C0-A346-3952-643B-4F8A185B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254C36-78C0-88C3-01BD-AA4F841E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D054F99-9C35-C872-8B7A-B8A302CE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23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4E322-2B3B-7290-BE15-49E65E25F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A3DCA69-C53F-F8CE-4278-E1E5B8E42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FF59E5-0054-C9DB-AB58-0D8DBB46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FA4C81-29D6-CE0A-359C-BE8BACF7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8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E11F5C3-FEC6-85CD-62B0-D4787EE4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148265-22E7-A0BE-A526-3392D917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55B2B0-C3F9-27E8-8CCF-7BEA34970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0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100F0-80A7-5E61-B87C-7B756125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C102C7-0D43-60F6-5077-44CF58F7E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C297A8-210C-7F4E-0EBF-CF96DEE32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C8974C-4E3C-6925-A4AB-DE41D279E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63BF08-BC81-9DC0-31B0-055B7C86D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7D9BB6-0599-2A77-635F-12F3A957D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7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F9D0F8-A482-184D-1F90-E3A2DC958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9AC9774-FA9F-1983-3E31-FE6DD7CCF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12BFC9-7A49-14D9-0570-2708F8A06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414DA8-B7D6-56A2-65BD-EB35AF870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3F8E00-C1E6-CF1B-82A9-F7BDCF9A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E83253-1297-C835-D88B-AFE1BEC8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67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6A06BB-DCA7-2B7F-686F-724164283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315BFB-6D67-5546-0649-1999B4AD3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FDB132-0157-BF3F-B7C4-2590A9758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DA3F-AB69-4B7A-8C7C-646D8C8052BD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B5435A-5153-C3FF-DBCF-EB3D78786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3354BB-08ED-A8E1-8C89-E66477708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F9DF-A44B-4B16-8188-F92BF99CE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97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91B5DA2-2645-29C9-CF8D-139E7E2C74F0}"/>
              </a:ext>
            </a:extLst>
          </p:cNvPr>
          <p:cNvSpPr/>
          <p:nvPr/>
        </p:nvSpPr>
        <p:spPr>
          <a:xfrm>
            <a:off x="851646" y="860612"/>
            <a:ext cx="1775008" cy="1865776"/>
          </a:xfrm>
          <a:prstGeom prst="roundRect">
            <a:avLst>
              <a:gd name="adj" fmla="val 15360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40000"/>
              </a:lnSpc>
            </a:pP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</a:rPr>
              <a:t>ジョギング</a:t>
            </a:r>
            <a:endParaRPr kumimoji="1" lang="en-US" altLang="ja-JP" sz="1200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lnSpc>
                <a:spcPct val="140000"/>
              </a:lnSpc>
            </a:pPr>
            <a:r>
              <a:rPr kumimoji="1" lang="ja-JP" altLang="en-US" sz="900" dirty="0">
                <a:solidFill>
                  <a:schemeClr val="accent6">
                    <a:lumMod val="50000"/>
                  </a:schemeClr>
                </a:solidFill>
              </a:rPr>
              <a:t>または</a:t>
            </a:r>
            <a:endParaRPr kumimoji="1" lang="en-US" altLang="ja-JP" sz="900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lnSpc>
                <a:spcPct val="140000"/>
              </a:lnSpc>
            </a:pP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</a:rPr>
              <a:t>ウォーキング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2660F2E-1C7F-529C-E2B7-8671B55C731E}"/>
              </a:ext>
            </a:extLst>
          </p:cNvPr>
          <p:cNvSpPr/>
          <p:nvPr/>
        </p:nvSpPr>
        <p:spPr>
          <a:xfrm>
            <a:off x="2940428" y="860612"/>
            <a:ext cx="1775008" cy="1865776"/>
          </a:xfrm>
          <a:prstGeom prst="roundRect">
            <a:avLst>
              <a:gd name="adj" fmla="val 15360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</a:rPr>
              <a:t>筋トレ</a:t>
            </a:r>
          </a:p>
        </p:txBody>
      </p:sp>
    </p:spTree>
    <p:extLst>
      <p:ext uri="{BB962C8B-B14F-4D97-AF65-F5344CB8AC3E}">
        <p14:creationId xmlns:p14="http://schemas.microsoft.com/office/powerpoint/2010/main" val="25783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すべて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2023-06-16T22:35:07Z</dcterms:created>
  <dcterms:modified xsi:type="dcterms:W3CDTF">2023-06-16T22:35:11Z</dcterms:modified>
</cp:coreProperties>
</file>