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/>
              <a:t>お客様年代別リフォーム受注数</a:t>
            </a:r>
          </a:p>
        </c:rich>
      </c:tx>
      <c:layout>
        <c:manualLayout>
          <c:xMode val="edge"/>
          <c:yMode val="edge"/>
          <c:x val="0.29347826086956524"/>
          <c:y val="2.7753683509303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浴室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30代</c:v>
                </c:pt>
                <c:pt idx="1">
                  <c:v>40代</c:v>
                </c:pt>
                <c:pt idx="2">
                  <c:v>50代</c:v>
                </c:pt>
                <c:pt idx="3">
                  <c:v>60代</c:v>
                </c:pt>
                <c:pt idx="4">
                  <c:v>70代以上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15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1F-4624-8B34-AA02CE2DFE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トイレ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30代</c:v>
                </c:pt>
                <c:pt idx="1">
                  <c:v>40代</c:v>
                </c:pt>
                <c:pt idx="2">
                  <c:v>50代</c:v>
                </c:pt>
                <c:pt idx="3">
                  <c:v>60代</c:v>
                </c:pt>
                <c:pt idx="4">
                  <c:v>70代以上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1F-4624-8B34-AA02CE2DFE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95736"/>
        <c:axId val="225996064"/>
      </c:barChart>
      <c:catAx>
        <c:axId val="225995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ご依頼主の年代</a:t>
                </a:r>
                <a:endParaRPr lang="ja-JP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5996064"/>
        <c:crosses val="autoZero"/>
        <c:auto val="1"/>
        <c:lblAlgn val="ctr"/>
        <c:lblOffset val="100"/>
        <c:noMultiLvlLbl val="0"/>
      </c:catAx>
      <c:valAx>
        <c:axId val="22599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受注数（単位　件）</a:t>
                </a:r>
                <a:endParaRPr lang="ja-JP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599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655502301342767"/>
          <c:y val="0.15449550486845862"/>
          <c:w val="0.16688985887633609"/>
          <c:h val="5.85941448104891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 sz="16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47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5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88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08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5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62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773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53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5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6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38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48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57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5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F43312-B409-482B-BABA-315567BC7219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390037"/>
              </p:ext>
            </p:extLst>
          </p:nvPr>
        </p:nvGraphicFramePr>
        <p:xfrm>
          <a:off x="838200" y="685800"/>
          <a:ext cx="10515600" cy="549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788416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0</TotalTime>
  <Words>13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しずく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2016-05-19T03:23:02Z</dcterms:created>
  <dcterms:modified xsi:type="dcterms:W3CDTF">2016-05-19T03:30:13Z</dcterms:modified>
</cp:coreProperties>
</file>