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浴室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30代</c:v>
                </c:pt>
                <c:pt idx="1">
                  <c:v>40代</c:v>
                </c:pt>
                <c:pt idx="2">
                  <c:v>50代</c:v>
                </c:pt>
                <c:pt idx="3">
                  <c:v>60代</c:v>
                </c:pt>
                <c:pt idx="4">
                  <c:v>70代以上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15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05-4D83-89C4-2F78EC2B52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トイレ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30代</c:v>
                </c:pt>
                <c:pt idx="1">
                  <c:v>40代</c:v>
                </c:pt>
                <c:pt idx="2">
                  <c:v>50代</c:v>
                </c:pt>
                <c:pt idx="3">
                  <c:v>60代</c:v>
                </c:pt>
                <c:pt idx="4">
                  <c:v>70代以上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05-4D83-89C4-2F78EC2B52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9453032"/>
        <c:axId val="219453688"/>
      </c:barChart>
      <c:catAx>
        <c:axId val="219453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9453688"/>
        <c:crosses val="autoZero"/>
        <c:auto val="1"/>
        <c:lblAlgn val="ctr"/>
        <c:lblOffset val="100"/>
        <c:noMultiLvlLbl val="0"/>
      </c:catAx>
      <c:valAx>
        <c:axId val="219453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945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47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75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887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2086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05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662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773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853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481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35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76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3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38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48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57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25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AF43312-B409-482B-BABA-315567BC7219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CA1F161-B66F-4A0C-B5E3-E9EFDC6E9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kumimoji="1"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kumimoji="1"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1168403744"/>
              </p:ext>
            </p:extLst>
          </p:nvPr>
        </p:nvGraphicFramePr>
        <p:xfrm>
          <a:off x="4889500" y="300567"/>
          <a:ext cx="67818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788416"/>
      </p:ext>
    </p:extLst>
  </p:cSld>
  <p:clrMapOvr>
    <a:masterClrMapping/>
  </p:clrMapOvr>
</p:sld>
</file>

<file path=ppt/theme/theme1.xml><?xml version="1.0" encoding="utf-8"?>
<a:theme xmlns:a="http://schemas.openxmlformats.org/drawingml/2006/main" name="しずく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しず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TM04033925[[fn=しずく]]</Template>
  <TotalTime>0</TotalTime>
  <Words>2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しずく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2016-05-19T03:23:02Z</dcterms:created>
  <dcterms:modified xsi:type="dcterms:W3CDTF">2016-05-22T03:45:52Z</dcterms:modified>
</cp:coreProperties>
</file>