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8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浴室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30代</c:v>
                </c:pt>
                <c:pt idx="1">
                  <c:v>40代</c:v>
                </c:pt>
                <c:pt idx="2">
                  <c:v>50代</c:v>
                </c:pt>
                <c:pt idx="3">
                  <c:v>60代</c:v>
                </c:pt>
                <c:pt idx="4">
                  <c:v>70代以上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2">
                  <c:v>10</c:v>
                </c:pt>
                <c:pt idx="3">
                  <c:v>15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05-4D83-89C4-2F78EC2B52D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トイレ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30代</c:v>
                </c:pt>
                <c:pt idx="1">
                  <c:v>40代</c:v>
                </c:pt>
                <c:pt idx="2">
                  <c:v>50代</c:v>
                </c:pt>
                <c:pt idx="3">
                  <c:v>60代</c:v>
                </c:pt>
                <c:pt idx="4">
                  <c:v>70代以上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9</c:v>
                </c:pt>
                <c:pt idx="3">
                  <c:v>12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05-4D83-89C4-2F78EC2B52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9453032"/>
        <c:axId val="219453688"/>
      </c:barChart>
      <c:catAx>
        <c:axId val="219453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9453688"/>
        <c:crosses val="autoZero"/>
        <c:auto val="1"/>
        <c:lblAlgn val="ctr"/>
        <c:lblOffset val="100"/>
        <c:noMultiLvlLbl val="0"/>
      </c:catAx>
      <c:valAx>
        <c:axId val="219453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9453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solidFill>
        <a:schemeClr val="bg1">
          <a:lumMod val="65000"/>
        </a:schemeClr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477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5754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887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20863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050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662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773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853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481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7351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76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331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0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382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6482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8570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257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AF43312-B409-482B-BABA-315567BC7219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44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kumimoji="1"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グラフ 4"/>
          <p:cNvGraphicFramePr/>
          <p:nvPr>
            <p:extLst>
              <p:ext uri="{D42A27DB-BD31-4B8C-83A1-F6EECF244321}">
                <p14:modId xmlns:p14="http://schemas.microsoft.com/office/powerpoint/2010/main" val="1168403744"/>
              </p:ext>
            </p:extLst>
          </p:nvPr>
        </p:nvGraphicFramePr>
        <p:xfrm>
          <a:off x="4889500" y="300567"/>
          <a:ext cx="6781800" cy="452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5788416"/>
      </p:ext>
    </p:extLst>
  </p:cSld>
  <p:clrMapOvr>
    <a:masterClrMapping/>
  </p:clrMapOvr>
</p:sld>
</file>

<file path=ppt/theme/theme1.xml><?xml version="1.0" encoding="utf-8"?>
<a:theme xmlns:a="http://schemas.openxmlformats.org/drawingml/2006/main" name="しずく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しず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TM04033925[[fn=しずく]]</Template>
  <TotalTime>0</TotalTime>
  <Words>2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しずく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2016-05-19T03:23:02Z</dcterms:created>
  <dcterms:modified xsi:type="dcterms:W3CDTF">2016-05-22T03:45:52Z</dcterms:modified>
</cp:coreProperties>
</file>